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3ca9bd089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3ca9bd08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3ca9bd089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3ca9bd08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3ca9bd089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3ca9bd08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3ca9bd089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f3ca9bd08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3ca9bd089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f3ca9bd08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3ca9bd089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3ca9bd08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3ca9bd089_2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f3ca9bd089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3ca9bd089_2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3ca9bd089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3ca9bd089_2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f3ca9bd089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f3ca9bd089_2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f3ca9bd089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f3ca9bd089_2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f3ca9bd089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f3ca9bd089_2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f3ca9bd089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3ca9bd089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3ca9bd08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3ca9bd089_1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3ca9bd08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3ca9bd089_1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3ca9bd089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3ca9bd089_1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3ca9bd089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3ca9bd089_1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3ca9bd089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竖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垂直排列标题与&#10;文本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与标题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65957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NLP Analysis of Attitudes towards the Russian-Ukraine conflict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4806633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Chan Yu, Naihe Xiao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III. Exploratory Data Analysis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Display</a:t>
            </a:r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0313" y="2021550"/>
            <a:ext cx="9751375" cy="392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EDA Checks</a:t>
            </a:r>
            <a:endParaRPr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555575" y="1987975"/>
            <a:ext cx="58902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Basic summary statistics (300, 3)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Null and Nan values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Data types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Proportion of the </a:t>
            </a:r>
            <a:r>
              <a:rPr lang="en-US"/>
              <a:t>observations</a:t>
            </a:r>
            <a:r>
              <a:rPr lang="en-US"/>
              <a:t> between two classes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2600"/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6750" y="1504950"/>
            <a:ext cx="4324350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 Statistics</a:t>
            </a:r>
            <a:endParaRPr/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650" y="1964525"/>
            <a:ext cx="10172700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 Data 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Tokenize by space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Remove URL addresses tokens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Remove punctuations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Convert tokens to lowercase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Stemming 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Lemmatization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Remove stopwords 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Remove blank tokens</a:t>
            </a:r>
            <a:endParaRPr/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1750" y="2086875"/>
            <a:ext cx="5569675" cy="354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Interesting Findings</a:t>
            </a:r>
            <a:endParaRPr/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Worried about whether simply predicting “Totally Supportive” for all tweets would have reasonable accuracy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Process order matters!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IV. Model: Naive Bayes 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Assumptions</a:t>
            </a:r>
            <a:endParaRPr/>
          </a:p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(1) P</a:t>
            </a:r>
            <a:r>
              <a:rPr lang="en-US"/>
              <a:t>osterior proportional to prior times likelihood</a:t>
            </a:r>
            <a:endParaRPr/>
          </a:p>
        </p:txBody>
      </p:sp>
      <p:pic>
        <p:nvPicPr>
          <p:cNvPr id="181" name="Google Shape;1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538" y="3434988"/>
            <a:ext cx="10330925" cy="11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Assumptions</a:t>
            </a:r>
            <a:endParaRPr/>
          </a:p>
        </p:txBody>
      </p:sp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(2) Naive Assumption: 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6625" y="3387363"/>
            <a:ext cx="8398750" cy="122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Pros &amp; Cons</a:t>
            </a:r>
            <a:endParaRPr/>
          </a:p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Pros</a:t>
            </a:r>
            <a:endParaRPr b="1"/>
          </a:p>
          <a:p>
            <a:pPr indent="-334327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Binary classification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Data is balanced: 51% vs 49%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Cons</a:t>
            </a:r>
            <a:endParaRPr b="1"/>
          </a:p>
          <a:p>
            <a:pPr indent="-334327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Assumption that words are independent of each other conditional on class is too strong</a:t>
            </a:r>
            <a:endParaRPr/>
          </a:p>
          <a:p>
            <a:pPr indent="0" lvl="0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ctrTitle"/>
          </p:nvPr>
        </p:nvSpPr>
        <p:spPr>
          <a:xfrm>
            <a:off x="1524000" y="8731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Contents</a:t>
            </a:r>
            <a:br>
              <a:rPr lang="en-US"/>
            </a:br>
            <a:endParaRPr/>
          </a:p>
        </p:txBody>
      </p:sp>
      <p:sp>
        <p:nvSpPr>
          <p:cNvPr id="91" name="Google Shape;91;p14"/>
          <p:cNvSpPr txBox="1"/>
          <p:nvPr/>
        </p:nvSpPr>
        <p:spPr>
          <a:xfrm>
            <a:off x="3446101" y="2151450"/>
            <a:ext cx="52998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romanUcPeriod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and Motivation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romanUcPeriod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Description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romanUcPeriod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Exploratory Data Analysis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romanUcPeriod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romanUcPeriod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 and Conclusions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V. Results and Conclusions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Prediction Accuracy</a:t>
            </a:r>
            <a:endParaRPr/>
          </a:p>
        </p:txBody>
      </p:sp>
      <p:sp>
        <p:nvSpPr>
          <p:cNvPr id="205" name="Google Shape;205;p3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Train accuracy is about 0.89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Test accuracy is about 0.6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Confusion Matrix</a:t>
            </a:r>
            <a:endParaRPr/>
          </a:p>
        </p:txBody>
      </p:sp>
      <p:sp>
        <p:nvSpPr>
          <p:cNvPr id="211" name="Google Shape;211;p34"/>
          <p:cNvSpPr txBox="1"/>
          <p:nvPr/>
        </p:nvSpPr>
        <p:spPr>
          <a:xfrm>
            <a:off x="7361825" y="2568988"/>
            <a:ext cx="4385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Sensitivity (Recall): 0.84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Specificity: 0.82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Precision: 0.8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690825"/>
            <a:ext cx="5357500" cy="469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ROC &amp; PRC</a:t>
            </a:r>
            <a:endParaRPr/>
          </a:p>
        </p:txBody>
      </p:sp>
      <p:pic>
        <p:nvPicPr>
          <p:cNvPr id="218" name="Google Shape;21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900" y="1867100"/>
            <a:ext cx="6005300" cy="329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9825" y="1867088"/>
            <a:ext cx="4799421" cy="32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25" name="Google Shape;225;p3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Strengths: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High Accuracy, Precision, Sensitivity and Specificity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PRC, ROC illustrate outstanding performance of model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Weaknesses: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Data is not big enough: can not split into validation 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Assumption of Naive Bayes model is not realistic: median test accuracy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 txBox="1"/>
          <p:nvPr>
            <p:ph type="title"/>
          </p:nvPr>
        </p:nvSpPr>
        <p:spPr>
          <a:xfrm>
            <a:off x="897890" y="2342515"/>
            <a:ext cx="10515600" cy="21723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Thanks for listening!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231" name="Google Shape;231;p37"/>
          <p:cNvSpPr txBox="1"/>
          <p:nvPr/>
        </p:nvSpPr>
        <p:spPr>
          <a:xfrm>
            <a:off x="7638415" y="4926330"/>
            <a:ext cx="2030095" cy="1076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I. Problem and Motivation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</a:t>
            </a:r>
            <a:endParaRPr/>
          </a:p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838200" y="1825625"/>
            <a:ext cx="10515600" cy="444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Attitude Analysis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Predict tweet’s attitude towards Russia-Ukraine conflict.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Two categories: completely supportive of Ukraine or otherwise(neutral, support Russia, Unclear)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 txBox="1"/>
          <p:nvPr/>
        </p:nvSpPr>
        <p:spPr>
          <a:xfrm>
            <a:off x="1369950" y="4653075"/>
            <a:ext cx="94521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latin typeface="Calibri"/>
                <a:ea typeface="Calibri"/>
                <a:cs typeface="Calibri"/>
                <a:sym typeface="Calibri"/>
              </a:rPr>
              <a:t>Is it possible to predict tweet’s attitude towards Russian-Ukraine conflict?</a:t>
            </a:r>
            <a:endParaRPr b="1" sz="2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Russia-Ukraine issue is a real hot spot right now.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Especially involving: almost everyone takes a side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Not easy to see(ambiguous attitudes, sarcasms, </a:t>
            </a:r>
            <a:r>
              <a:rPr lang="en-US"/>
              <a:t>playing versed role</a:t>
            </a:r>
            <a:r>
              <a:rPr lang="en-US"/>
              <a:t>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Trying to investigate and predict the split of people’s attitudes toward this ongoing war.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II. Data Description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Extraction</a:t>
            </a:r>
            <a:endParaRPr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Application of tweepy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Search word: ‘ukraine russia’(and)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Starting date: 3.28/Date searched: 4.1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</a:t>
            </a:r>
            <a:r>
              <a:rPr lang="en-US"/>
              <a:t>emoved duplicates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Labeling</a:t>
            </a:r>
            <a:endParaRPr/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Added 2 columns: Attitude and Sentiment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Attitude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Labeled 1 for tweets totally supportive of Ukraine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Labeled 0 for rest of the tweets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Sentiment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Labeled 1 for emotional tweets 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Labeled 0 for unemotional/calm tweets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Strengths and weaknesses</a:t>
            </a:r>
            <a:endParaRPr/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Strengths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Size: 700 labeled tweets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Currentness: extracted from very recent days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Relevance: most observations are highly relevant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Storage: stored labeled version so don’t need to read every time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Weaknesses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Deficient number of columns(3)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