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01" r:id="rId2"/>
    <p:sldId id="259" r:id="rId3"/>
    <p:sldId id="260" r:id="rId4"/>
    <p:sldId id="30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5" r:id="rId13"/>
    <p:sldId id="316" r:id="rId14"/>
    <p:sldId id="313" r:id="rId15"/>
    <p:sldId id="314" r:id="rId16"/>
    <p:sldId id="30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4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114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3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0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5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5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73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6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0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0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6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5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0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s://blockly-demo.appspot.com/static/demos/code/index.html?lang=zh-hans" TargetMode="Externa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4567955" y="3430016"/>
            <a:ext cx="29803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2019</a:t>
            </a:r>
            <a:endParaRPr lang="zh-CN" altLang="en-US" sz="98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5422453" y="5654747"/>
            <a:ext cx="1483098" cy="404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29" dirty="0">
                <a:cs typeface="方正苏新诗柳楷简体-yolan" panose="02000000000000000000" pitchFamily="2" charset="-122"/>
                <a:sym typeface="Arial"/>
              </a:rPr>
              <a:t>可视化编程</a:t>
            </a:r>
            <a:endParaRPr lang="zh-CN" altLang="en-US" sz="2029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696435" y="5078481"/>
            <a:ext cx="493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cs typeface="方正苏新诗柳楷简体-yolan" panose="02000000000000000000" pitchFamily="2" charset="-122"/>
                <a:sym typeface="Arial"/>
              </a:rPr>
              <a:t>VISUAL PROGRAMMING</a:t>
            </a:r>
            <a:endParaRPr lang="zh-CN" altLang="en-US" sz="32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6" name="PA_组合 66"/>
          <p:cNvGrpSpPr/>
          <p:nvPr>
            <p:custDataLst>
              <p:tags r:id="rId4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5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490BA4F-4E6C-4150-AAB4-7A98B846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90" y="1800225"/>
            <a:ext cx="3467100" cy="4076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767B80-B674-4755-A139-BC99CA584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415" y="1630543"/>
            <a:ext cx="6581775" cy="2000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50FA93-B30F-4428-BA7C-641718F2B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677" y="4751945"/>
            <a:ext cx="2724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F1B16F6-669E-4B95-BFB6-954F07E7B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24" y="1701163"/>
            <a:ext cx="3854945" cy="21491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18F497-22CC-4595-975E-F69A4EA63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24" y="4712057"/>
            <a:ext cx="3854945" cy="11757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10EB51-3C36-4FD5-93C4-0BC7FCF54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525" y="966423"/>
            <a:ext cx="52925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82FBA97-4A4C-4165-B485-878EF725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53" y="1301917"/>
            <a:ext cx="7907109" cy="53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B7C83A9-A145-4EDA-B9EC-5A5EEB568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4" y="2249766"/>
            <a:ext cx="5177423" cy="1942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CC6311-C9A4-4602-B58D-FA20B13F0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968" y="1280984"/>
            <a:ext cx="6110393" cy="38800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34FDA3A-CD2F-4DA8-BE09-3D954F00920A}"/>
              </a:ext>
            </a:extLst>
          </p:cNvPr>
          <p:cNvSpPr/>
          <p:nvPr/>
        </p:nvSpPr>
        <p:spPr>
          <a:xfrm>
            <a:off x="1745624" y="463515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blockly.js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8EB79E-A8D6-498A-8308-4916EF1C8831}"/>
              </a:ext>
            </a:extLst>
          </p:cNvPr>
          <p:cNvSpPr/>
          <p:nvPr/>
        </p:nvSpPr>
        <p:spPr>
          <a:xfrm>
            <a:off x="8556209" y="5618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Consolas" panose="020B0609020204030204" pitchFamily="49" charset="0"/>
              </a:rPr>
              <a:t>lib.js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98CC511-EDD7-4E0F-A2D7-9078D0509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7" y="1892249"/>
            <a:ext cx="4290249" cy="11941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90050B-68C6-4327-911D-499CC727C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752" y="1892249"/>
            <a:ext cx="5938808" cy="343022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5C00015-C60E-4AD9-8F63-E396C7B76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905" y="4284454"/>
            <a:ext cx="3114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0FF424C-C882-40BC-A56F-E517DD4EF536}"/>
              </a:ext>
            </a:extLst>
          </p:cNvPr>
          <p:cNvSpPr txBox="1"/>
          <p:nvPr/>
        </p:nvSpPr>
        <p:spPr>
          <a:xfrm>
            <a:off x="954505" y="2286000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BC5CC1-AE4C-462A-A176-BFAA3E6A870B}"/>
              </a:ext>
            </a:extLst>
          </p:cNvPr>
          <p:cNvSpPr txBox="1"/>
          <p:nvPr/>
        </p:nvSpPr>
        <p:spPr>
          <a:xfrm>
            <a:off x="954505" y="2976538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blockly.js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69CA3-4FA4-4D25-A8BF-1EA5FC501262}"/>
              </a:ext>
            </a:extLst>
          </p:cNvPr>
          <p:cNvSpPr txBox="1"/>
          <p:nvPr/>
        </p:nvSpPr>
        <p:spPr>
          <a:xfrm>
            <a:off x="954505" y="4139591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lib.js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18016C-94A3-48D0-84F0-FA1FD74CB834}"/>
              </a:ext>
            </a:extLst>
          </p:cNvPr>
          <p:cNvSpPr/>
          <p:nvPr/>
        </p:nvSpPr>
        <p:spPr>
          <a:xfrm>
            <a:off x="3569369" y="2463736"/>
            <a:ext cx="2149642" cy="80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xcube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5E26266-8E54-4FAD-88F9-1D8F777EF005}"/>
              </a:ext>
            </a:extLst>
          </p:cNvPr>
          <p:cNvSpPr/>
          <p:nvPr/>
        </p:nvSpPr>
        <p:spPr>
          <a:xfrm>
            <a:off x="2538664" y="2708377"/>
            <a:ext cx="762000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1870657-9455-4472-B2DA-86E80BB376BD}"/>
              </a:ext>
            </a:extLst>
          </p:cNvPr>
          <p:cNvSpPr/>
          <p:nvPr/>
        </p:nvSpPr>
        <p:spPr>
          <a:xfrm>
            <a:off x="6096000" y="2708377"/>
            <a:ext cx="762000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B66D35-F77E-4035-9C1E-3A081CA73F45}"/>
              </a:ext>
            </a:extLst>
          </p:cNvPr>
          <p:cNvSpPr txBox="1"/>
          <p:nvPr/>
        </p:nvSpPr>
        <p:spPr>
          <a:xfrm>
            <a:off x="7676147" y="2286000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B5D33A-5522-46C1-927A-02498B8C0834}"/>
              </a:ext>
            </a:extLst>
          </p:cNvPr>
          <p:cNvSpPr txBox="1"/>
          <p:nvPr/>
        </p:nvSpPr>
        <p:spPr>
          <a:xfrm>
            <a:off x="7680157" y="2976538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03566AB7-8A9D-4990-A2DE-B92E5B598B0E}"/>
              </a:ext>
            </a:extLst>
          </p:cNvPr>
          <p:cNvSpPr/>
          <p:nvPr/>
        </p:nvSpPr>
        <p:spPr>
          <a:xfrm>
            <a:off x="4263190" y="4196102"/>
            <a:ext cx="762000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0A1B69-C252-4D9E-8CD9-26D17F8247C4}"/>
              </a:ext>
            </a:extLst>
          </p:cNvPr>
          <p:cNvSpPr txBox="1"/>
          <p:nvPr/>
        </p:nvSpPr>
        <p:spPr>
          <a:xfrm>
            <a:off x="7680157" y="4139591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4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1512" y="3981238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演示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什么是可视化编程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4649" y="135525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可视化编程的原理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240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应用场景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8396089" y="53847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演示</a:t>
            </a:r>
          </a:p>
        </p:txBody>
      </p:sp>
      <p:grpSp>
        <p:nvGrpSpPr>
          <p:cNvPr id="81" name="组 80"/>
          <p:cNvGrpSpPr/>
          <p:nvPr/>
        </p:nvGrpSpPr>
        <p:grpSpPr>
          <a:xfrm>
            <a:off x="7514617" y="529901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pic>
        <p:nvPicPr>
          <p:cNvPr id="113" name="PA_图片 2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52" y="2889730"/>
            <a:ext cx="6278727" cy="39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1131" y="394363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什么是可视化编程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3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8"/>
            <a:ext cx="4012590" cy="3338721"/>
          </a:xfrm>
          <a:prstGeom prst="rect">
            <a:avLst/>
          </a:prstGeom>
        </p:spPr>
      </p:pic>
      <p:sp>
        <p:nvSpPr>
          <p:cNvPr id="113" name="PA_文本框 45"/>
          <p:cNvSpPr txBox="1"/>
          <p:nvPr>
            <p:custDataLst>
              <p:tags r:id="rId2"/>
            </p:custDataLst>
          </p:nvPr>
        </p:nvSpPr>
        <p:spPr>
          <a:xfrm>
            <a:off x="5969820" y="2325853"/>
            <a:ext cx="4532401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利用软件本身所提供的各种控件，像搭积木式地构造应用程序的各种界面。</a:t>
            </a:r>
            <a:r>
              <a:rPr lang="en-US" altLang="zh-CN" sz="1800" dirty="0"/>
              <a:t> </a:t>
            </a:r>
            <a:r>
              <a:rPr lang="en-US" altLang="zh-CN" sz="1800" dirty="0">
                <a:hlinkClick r:id="rId6"/>
              </a:rPr>
              <a:t>Blockly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优点：使用人员可以不用编写或只需编写很少的程序代码，就能完成应用程序的设计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2804" y="3205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什么是可视化编程</a:t>
            </a:r>
            <a:endParaRPr kumimoji="1" lang="zh-CN" altLang="en-US" sz="24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0680" y="3981238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36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demo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4734" y="39297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应用场景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64593" y="1860569"/>
              <a:ext cx="827973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9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8" name="Picture 2" descr="æ¶æå¾">
            <a:extLst>
              <a:ext uri="{FF2B5EF4-FFF2-40B4-BE49-F238E27FC236}">
                <a16:creationId xmlns:a16="http://schemas.microsoft.com/office/drawing/2014/main" id="{1B3DC133-31D5-466E-B7B9-663A92B8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81113"/>
            <a:ext cx="97536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A33A246D-845A-4E25-8888-FDE9E052E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4" y="1043954"/>
            <a:ext cx="3189434" cy="55710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16316F-6703-4BD2-B318-86D11EBCB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323" y="2700337"/>
            <a:ext cx="6296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691C4EB-55F7-4E89-814D-DC3ABB85B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42" y="2952755"/>
            <a:ext cx="3561160" cy="15234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C6C6FAA-34C5-4EEB-94C3-DDC72DC35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674" y="2985811"/>
            <a:ext cx="6296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3FE3C99-2218-4003-8976-8FFEF26117B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宽屏</PresentationFormat>
  <Paragraphs>58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Arial</vt:lpstr>
      <vt:lpstr>Arial Black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2017-10-20T03:31:41Z</dcterms:created>
  <dcterms:modified xsi:type="dcterms:W3CDTF">2019-09-10T12:38:02Z</dcterms:modified>
</cp:coreProperties>
</file>