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301" r:id="rId2"/>
    <p:sldId id="259" r:id="rId3"/>
    <p:sldId id="260" r:id="rId4"/>
    <p:sldId id="304" r:id="rId5"/>
    <p:sldId id="305" r:id="rId6"/>
    <p:sldId id="306" r:id="rId7"/>
    <p:sldId id="308" r:id="rId8"/>
    <p:sldId id="309" r:id="rId9"/>
    <p:sldId id="310" r:id="rId10"/>
    <p:sldId id="311" r:id="rId11"/>
    <p:sldId id="312" r:id="rId12"/>
    <p:sldId id="315" r:id="rId13"/>
    <p:sldId id="316" r:id="rId14"/>
    <p:sldId id="313" r:id="rId15"/>
    <p:sldId id="314" r:id="rId16"/>
    <p:sldId id="307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14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19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FD021-6A73-488C-8B51-F22DABB8A545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A0EB4-A529-4335-9B3E-020BB0F9F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3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7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60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95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965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73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6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0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1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0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6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5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08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9430-7B9A-447A-B98E-4BFADBD7E61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14F9-BBE9-48E3-9C5C-39AEFA1A294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6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9430-7B9A-447A-B98E-4BFADBD7E617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14F9-BBE9-48E3-9C5C-39AEFA1A2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2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jp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hyperlink" Target="https://blockly-demo.appspot.com/static/demos/code/index.html?lang=zh-hans" TargetMode="External"/><Relationship Id="rId5" Type="http://schemas.openxmlformats.org/officeDocument/2006/relationships/image" Target="../media/image4.emf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3" name="PA_文本框 1"/>
          <p:cNvSpPr txBox="1"/>
          <p:nvPr>
            <p:custDataLst>
              <p:tags r:id="rId1"/>
            </p:custDataLst>
          </p:nvPr>
        </p:nvSpPr>
        <p:spPr>
          <a:xfrm>
            <a:off x="4567955" y="3430016"/>
            <a:ext cx="29803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800" dirty="0"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2019</a:t>
            </a:r>
            <a:endParaRPr lang="zh-CN" altLang="en-US" sz="9800" dirty="0"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sp>
        <p:nvSpPr>
          <p:cNvPr id="4" name="PA_文本框 2"/>
          <p:cNvSpPr txBox="1"/>
          <p:nvPr>
            <p:custDataLst>
              <p:tags r:id="rId2"/>
            </p:custDataLst>
          </p:nvPr>
        </p:nvSpPr>
        <p:spPr>
          <a:xfrm>
            <a:off x="5422453" y="5654747"/>
            <a:ext cx="1483098" cy="404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29" dirty="0">
                <a:cs typeface="方正苏新诗柳楷简体-yolan" panose="02000000000000000000" pitchFamily="2" charset="-122"/>
                <a:sym typeface="Arial"/>
              </a:rPr>
              <a:t>可视化编程</a:t>
            </a:r>
            <a:endParaRPr lang="zh-CN" altLang="en-US" sz="2029" dirty="0"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3696435" y="5078481"/>
            <a:ext cx="493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cs typeface="方正苏新诗柳楷简体-yolan" panose="02000000000000000000" pitchFamily="2" charset="-122"/>
                <a:sym typeface="Arial"/>
              </a:rPr>
              <a:t>VISUAL PROGRAMMING</a:t>
            </a:r>
            <a:endParaRPr lang="zh-CN" altLang="en-US" sz="3200" dirty="0">
              <a:latin typeface="Arial"/>
              <a:ea typeface="微软雅黑"/>
              <a:cs typeface="方正苏新诗柳楷简体-yolan" panose="02000000000000000000" pitchFamily="2" charset="-122"/>
              <a:sym typeface="Arial"/>
            </a:endParaRPr>
          </a:p>
        </p:txBody>
      </p:sp>
      <p:grpSp>
        <p:nvGrpSpPr>
          <p:cNvPr id="6" name="PA_组合 66"/>
          <p:cNvGrpSpPr/>
          <p:nvPr>
            <p:custDataLst>
              <p:tags r:id="rId4"/>
            </p:custDataLst>
          </p:nvPr>
        </p:nvGrpSpPr>
        <p:grpSpPr>
          <a:xfrm>
            <a:off x="8569013" y="6204950"/>
            <a:ext cx="3344164" cy="466096"/>
            <a:chOff x="7637775" y="5530041"/>
            <a:chExt cx="4000129" cy="646029"/>
          </a:xfrm>
        </p:grpSpPr>
        <p:sp>
          <p:nvSpPr>
            <p:cNvPr id="7" name="任意多边形 6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58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9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9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490BA4F-4E6C-4150-AAB4-7A98B846D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90" y="1800225"/>
            <a:ext cx="3467100" cy="4076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767B80-B674-4755-A139-BC99CA584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415" y="1630543"/>
            <a:ext cx="6581775" cy="2000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50FA93-B30F-4428-BA7C-641718F2B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677" y="4751945"/>
            <a:ext cx="27241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9F1B16F6-669E-4B95-BFB6-954F07E7B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24" y="1701163"/>
            <a:ext cx="3854945" cy="21491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118F497-22CC-4595-975E-F69A4EA63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24" y="4712057"/>
            <a:ext cx="3854945" cy="11757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C10EB51-3C36-4FD5-93C4-0BC7FCF54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525" y="966423"/>
            <a:ext cx="52925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3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82FBA97-4A4C-4165-B485-878EF725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53" y="1301917"/>
            <a:ext cx="7907109" cy="531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B7C83A9-A145-4EDA-B9EC-5A5EEB568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04" y="2249766"/>
            <a:ext cx="5177423" cy="19424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CC6311-C9A4-4602-B58D-FA20B13F0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968" y="1280984"/>
            <a:ext cx="6110393" cy="38800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34FDA3A-CD2F-4DA8-BE09-3D954F00920A}"/>
              </a:ext>
            </a:extLst>
          </p:cNvPr>
          <p:cNvSpPr/>
          <p:nvPr/>
        </p:nvSpPr>
        <p:spPr>
          <a:xfrm>
            <a:off x="1745624" y="463515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Consolas" panose="020B0609020204030204" pitchFamily="49" charset="0"/>
              </a:rPr>
              <a:t>blockly.js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8EB79E-A8D6-498A-8308-4916EF1C8831}"/>
              </a:ext>
            </a:extLst>
          </p:cNvPr>
          <p:cNvSpPr/>
          <p:nvPr/>
        </p:nvSpPr>
        <p:spPr>
          <a:xfrm>
            <a:off x="8556209" y="5618891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Consolas" panose="020B0609020204030204" pitchFamily="49" charset="0"/>
              </a:rPr>
              <a:t>lib.js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3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98CC511-EDD7-4E0F-A2D7-9078D0509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57" y="1892249"/>
            <a:ext cx="4290249" cy="119413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90050B-68C6-4327-911D-499CC727C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752" y="1892249"/>
            <a:ext cx="5938808" cy="343022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5C00015-C60E-4AD9-8F63-E396C7B76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905" y="4284454"/>
            <a:ext cx="31146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9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0FF424C-C882-40BC-A56F-E517DD4EF536}"/>
              </a:ext>
            </a:extLst>
          </p:cNvPr>
          <p:cNvSpPr txBox="1"/>
          <p:nvPr/>
        </p:nvSpPr>
        <p:spPr>
          <a:xfrm>
            <a:off x="954505" y="2286000"/>
            <a:ext cx="171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Index.html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BC5CC1-AE4C-462A-A176-BFAA3E6A870B}"/>
              </a:ext>
            </a:extLst>
          </p:cNvPr>
          <p:cNvSpPr txBox="1"/>
          <p:nvPr/>
        </p:nvSpPr>
        <p:spPr>
          <a:xfrm>
            <a:off x="954505" y="2976538"/>
            <a:ext cx="171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blockly.js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B69CA3-4FA4-4D25-A8BF-1EA5FC501262}"/>
              </a:ext>
            </a:extLst>
          </p:cNvPr>
          <p:cNvSpPr txBox="1"/>
          <p:nvPr/>
        </p:nvSpPr>
        <p:spPr>
          <a:xfrm>
            <a:off x="954505" y="4139591"/>
            <a:ext cx="171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lib.js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1B66D35-F77E-4035-9C1E-3A081CA73F45}"/>
              </a:ext>
            </a:extLst>
          </p:cNvPr>
          <p:cNvSpPr txBox="1"/>
          <p:nvPr/>
        </p:nvSpPr>
        <p:spPr>
          <a:xfrm>
            <a:off x="7676147" y="2286000"/>
            <a:ext cx="171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CND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8B5D33A-5522-46C1-927A-02498B8C0834}"/>
              </a:ext>
            </a:extLst>
          </p:cNvPr>
          <p:cNvSpPr txBox="1"/>
          <p:nvPr/>
        </p:nvSpPr>
        <p:spPr>
          <a:xfrm>
            <a:off x="7680157" y="2976538"/>
            <a:ext cx="85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CDN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C0A1B69-C252-4D9E-8CD9-26D17F8247C4}"/>
              </a:ext>
            </a:extLst>
          </p:cNvPr>
          <p:cNvSpPr txBox="1"/>
          <p:nvPr/>
        </p:nvSpPr>
        <p:spPr>
          <a:xfrm>
            <a:off x="7680157" y="4139591"/>
            <a:ext cx="91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CDN</a:t>
            </a:r>
            <a:endParaRPr lang="zh-CN" altLang="en-US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B7B32532-8BD3-4707-AD74-135D9B6D562D}"/>
              </a:ext>
            </a:extLst>
          </p:cNvPr>
          <p:cNvSpPr/>
          <p:nvPr/>
        </p:nvSpPr>
        <p:spPr>
          <a:xfrm>
            <a:off x="3003259" y="2558642"/>
            <a:ext cx="4320330" cy="602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xcube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675E9A2B-93D6-4D88-95D8-C572B58B013F}"/>
              </a:ext>
            </a:extLst>
          </p:cNvPr>
          <p:cNvSpPr/>
          <p:nvPr/>
        </p:nvSpPr>
        <p:spPr>
          <a:xfrm>
            <a:off x="3003259" y="4022976"/>
            <a:ext cx="4320330" cy="602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ars</a:t>
            </a:r>
            <a:r>
              <a:rPr lang="en-US" altLang="zh-CN" dirty="0"/>
              <a:t>/</a:t>
            </a:r>
            <a:r>
              <a:rPr lang="en-US" altLang="zh-CN" dirty="0" err="1"/>
              <a:t>cdn</a:t>
            </a:r>
            <a:r>
              <a:rPr lang="en-US" altLang="zh-CN" dirty="0"/>
              <a:t>-go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24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01512" y="3981238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演示</a:t>
            </a: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4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5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21869" y="200660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58207" y="180364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什么是可视化编程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4649" y="1355250"/>
            <a:ext cx="2651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Contents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6776735" y="1717949"/>
            <a:ext cx="714896" cy="842464"/>
            <a:chOff x="6528664" y="1618363"/>
            <a:chExt cx="714896" cy="842464"/>
          </a:xfrm>
        </p:grpSpPr>
        <p:sp>
          <p:nvSpPr>
            <p:cNvPr id="27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1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202522" y="290620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可视化编程的原理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7321050" y="2817795"/>
            <a:ext cx="714896" cy="842464"/>
            <a:chOff x="6528664" y="1618363"/>
            <a:chExt cx="714896" cy="842464"/>
          </a:xfrm>
        </p:grpSpPr>
        <p:sp>
          <p:nvSpPr>
            <p:cNvPr id="74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Arial"/>
                  <a:ea typeface="微软雅黑"/>
                  <a:cs typeface="DFPShaoNvW5-GB" charset="-122"/>
                  <a:sym typeface="Arial"/>
                </a:rPr>
                <a:t>2</a:t>
              </a:r>
              <a:endParaRPr kumimoji="1" lang="zh-CN" altLang="en-US" sz="240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708184" y="42555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应用场景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6826712" y="4095976"/>
            <a:ext cx="714896" cy="842464"/>
            <a:chOff x="6528664" y="1618363"/>
            <a:chExt cx="714896" cy="842464"/>
          </a:xfrm>
        </p:grpSpPr>
        <p:sp>
          <p:nvSpPr>
            <p:cNvPr id="78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3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8396089" y="538471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演示</a:t>
            </a:r>
          </a:p>
        </p:txBody>
      </p:sp>
      <p:grpSp>
        <p:nvGrpSpPr>
          <p:cNvPr id="81" name="组 80"/>
          <p:cNvGrpSpPr/>
          <p:nvPr/>
        </p:nvGrpSpPr>
        <p:grpSpPr>
          <a:xfrm>
            <a:off x="7514617" y="5299019"/>
            <a:ext cx="714896" cy="842464"/>
            <a:chOff x="6528664" y="1618363"/>
            <a:chExt cx="714896" cy="842464"/>
          </a:xfrm>
        </p:grpSpPr>
        <p:sp>
          <p:nvSpPr>
            <p:cNvPr id="82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4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pic>
        <p:nvPicPr>
          <p:cNvPr id="113" name="PA_图片 25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152" y="2889730"/>
            <a:ext cx="6278727" cy="39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2" grpId="0"/>
      <p:bldP spid="76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1131" y="394363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什么是可视化编程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cs typeface="DFPShaoNvW5-GB" charset="-122"/>
              <a:sym typeface="Arial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1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30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A_图片 1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tretch>
            <a:fillRect/>
          </a:stretch>
        </p:blipFill>
        <p:spPr>
          <a:xfrm>
            <a:off x="1233889" y="1648598"/>
            <a:ext cx="4012590" cy="3338721"/>
          </a:xfrm>
          <a:prstGeom prst="rect">
            <a:avLst/>
          </a:prstGeom>
        </p:spPr>
      </p:pic>
      <p:sp>
        <p:nvSpPr>
          <p:cNvPr id="113" name="PA_文本框 45"/>
          <p:cNvSpPr txBox="1"/>
          <p:nvPr>
            <p:custDataLst>
              <p:tags r:id="rId2"/>
            </p:custDataLst>
          </p:nvPr>
        </p:nvSpPr>
        <p:spPr>
          <a:xfrm>
            <a:off x="5969820" y="2325853"/>
            <a:ext cx="4532401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1.</a:t>
            </a:r>
            <a:r>
              <a:rPr lang="zh-CN" alt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利用软件本身所提供的各种控件，像搭积木式地构造应用程序的各种界面。</a:t>
            </a:r>
            <a:r>
              <a:rPr lang="en-US" altLang="zh-CN" sz="1800" dirty="0"/>
              <a:t> </a:t>
            </a:r>
            <a:r>
              <a:rPr lang="en-US" altLang="zh-CN" sz="1800" dirty="0">
                <a:hlinkClick r:id="rId6"/>
              </a:rPr>
              <a:t>Blockly</a:t>
            </a:r>
            <a:endParaRPr lang="en-US" altLang="zh-CN" sz="1800" dirty="0"/>
          </a:p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2.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优点：使用人员可以不用编写或只需编写很少的程序代码，就能完成应用程序的设计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2804" y="32051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什么是可视化编程</a:t>
            </a:r>
            <a:endParaRPr kumimoji="1" lang="zh-CN" altLang="en-US" sz="2400" dirty="0">
              <a:solidFill>
                <a:schemeClr val="tx2">
                  <a:lumMod val="75000"/>
                </a:schemeClr>
              </a:solidFill>
              <a:cs typeface="DFPShaoNvW5-GB" charset="-122"/>
              <a:sym typeface="Arial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543759" y="266849"/>
            <a:ext cx="636853" cy="393183"/>
            <a:chOff x="3610120" y="261689"/>
            <a:chExt cx="636853" cy="393183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3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01513" y="398123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原理</a:t>
            </a: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2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0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04734" y="392975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应用场景</a:t>
            </a: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64593" y="1860569"/>
              <a:ext cx="827973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cs typeface="DFPShaoNvW5-GB" charset="-122"/>
                  <a:sym typeface="Arial"/>
                </a:rPr>
                <a:t>3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4" name="PA_组合 3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7" name="Freeform 102"/>
            <p:cNvSpPr>
              <a:spLocks/>
            </p:cNvSpPr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Freeform 103"/>
            <p:cNvSpPr>
              <a:spLocks/>
            </p:cNvSpPr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Freeform 104"/>
            <p:cNvSpPr>
              <a:spLocks/>
            </p:cNvSpPr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Freeform 105"/>
            <p:cNvSpPr>
              <a:spLocks/>
            </p:cNvSpPr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9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18" name="Picture 2" descr="æ¶æå¾">
            <a:extLst>
              <a:ext uri="{FF2B5EF4-FFF2-40B4-BE49-F238E27FC236}">
                <a16:creationId xmlns:a16="http://schemas.microsoft.com/office/drawing/2014/main" id="{1B3DC133-31D5-466E-B7B9-663A92B8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81113"/>
            <a:ext cx="97536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3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A33A246D-845A-4E25-8888-FDE9E052E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94" y="1043954"/>
            <a:ext cx="3189434" cy="557106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316316F-6703-4BD2-B318-86D11EBCB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323" y="2700337"/>
            <a:ext cx="6296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82804" y="320511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/>
                <a:ea typeface="微软雅黑"/>
                <a:cs typeface="方正苏新诗柳楷简体-yolan" panose="02000000000000000000" pitchFamily="2" charset="-122"/>
                <a:sym typeface="Arial"/>
              </a:rPr>
              <a:t>应用场景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846765" y="266849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Arial"/>
                <a:ea typeface="微软雅黑"/>
                <a:sym typeface="Arial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1691C4EB-55F7-4E89-814D-DC3ABB85B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042" y="2952755"/>
            <a:ext cx="3561160" cy="152343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C6C6FAA-34C5-4EEB-94C3-DDC72DC35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674" y="2985811"/>
            <a:ext cx="6296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5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3FE3C99-2218-4003-8976-8FFEF26117B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+IQ0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PiEN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E+IQ0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T4hD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T4hD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T4hD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T4hD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PiENK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BPiENKKoo35ocRAADwYQAAFwAAAHVuaXZlcnNhbC91bml2ZXJzYWwucG5n7d35V5LZ/wBwSzMnZ6LNzCxtmrTFBdQaMxdabNKRcp3UUtHUbDM1MxRZUqexRSV1yl2aXNolbdLcwCUl1KAJldKUCoUQlRCRHT70nZrPjH7mD/ie83AOeLj3Oc+9r/vc1R/eXPI6sO+bRasXaWlpfePu5uqjpaUD09LSjtPT1aSodlvu0/yZF++zb7dWFXUNV/NFJ2rX/l1aWtU4fUXYAs33r2LdAuO1tBa3f3rPI8fcjtDSCrvg7rrLLzFkYgh+5UGkkixQ5qO0nM8f0Aa15X60fJr1I2TTj67Oesvn2yyZeAYp/+i6/kXaMv35e3QueXkqtFOQlYEUmWhtk2JIfu5BPZ926NFRwjYm45f99RxaaX0Vo6c0iU/rIT4uUEim6Z72/GbxMLsEMVwvkbKLYmTcr1eFnp+n+/ePtz+sXqUsO+S2LZuLO8yCukjephlLu6643DTU/hrSovX3j/s2XtERiid65qZYRXXAzZW2/8yGtOxM1u5zGyM/oEHVTcqw+3dgJvsyI2aVdyM95YRZ3RjvbFAiTh9Bmyz4Z/b5lEjtvh9PK5V8rCEMVjWnuudTwN/4WdRXWFrlmUWNZMzO/xC5E+K9xMBVd3ZGvtESWJN3Ytmc+81rLWf8/CyiB203S3PV+CHEe+lPc2/1EEK5l7OM0zO37JY2171+S41ml9HSVu6/1HfnkP3sFq2fp7/cwHtvxJw66ec2bdkcR82YbQ/RtYT5uRpkz75ek4w0sFnQCyAABIAAEAACQAAIAAEgAASAABAAAkAACAABIAAEgAAQAAJAAAgAASAABIAAEAACQAAIAAEgAASAABAAAkAACAABIAAEgAAQAAJAAAgAASAABIAAEAACQAAIAAEgAASAABAAAkAACAABIAAEgAAQAAJAAAgAASAABIAAEADi/xEiRdo28ojmMij5H9ECz6eo7WO7wxLT5sbR0z1tvy4/4FXAKpvZYQFbes6Hvs9sM14wJ6KgnvnRg0cPzk6FxP57+/5b8jXY5sg5dX12HkyZZz6/bOfdF7PKWKspOvVSaJvW7Cr5C5xhLtKR3Oce4Obfk6YoG+1xTlPP2CkLTbbX40Vn+rr9wVHNTWvH8hjeo/8s0NoeokTNrIDmBctt+ziNImEdSRk97RDTrBJtZXEZKswtSSJZVQwNyUdJ3qUXmaol5I2GbtaNTcgk3uhMVrupyT9jKcK1+UT5JEVVof52100XzgNGNOWcM7Ue7UJiB52AVLNF8B14aTsrdOpNPK3kJ0uj9MNgBHL7SRP1BcOQV720bTh5u6kqVkh15KMm4uBoUd9zMEZw5Qqe5iIfv8t5zBYLt3djlzQJOo3hJUo+Vi0fpGKQYFFiI/XR5Kk3TKhaShs0ATczgn+oei8OQAaaoKf/eB5J4PxWWoUsOLq3dlz+wlE4Tc3/8vRzUmQe077KRZe2eYdy40qT2AUdNDNe3PVSWr1L0+TM3fRlcRAHxuqfwOKfSNWMjdWIoQRGx8buk6XiZvGw/DH53isfUgi+mEGLwQiLDNWNbGlScbta694jgpdPlKqZj+a/VzPqD0pWIbxBjfLJRkRnFbIBWYwcQDbFgUdvrn+qBxap8yZPFWULatZOJQfN1PTyDhH2BLpcbw4H0+8/W4w9HFDDffdXhamvdypHh1g4KCY8vPXiGg/E2SqbiInuYATqGjPnu8XmJ+EvfFFNZk6Udt7yHtnIExViP+ROJKXWM/+kN0S5IeG+Vk5eB2tSnM7Q+5alOBHsnV2uStb5RfDwcniCv4hpUN9ZkvnW1oTglNHhveAi9/2IMVPS2f/BtvRcXjYai0Ou7bzJrcmrCOG8kwa0juy4fpx8KDtJPsCf6K53sP/cr7abaYuarTwF8b33MAXXqYq7WJIvCpPA8OA8nHmXSillfpWE4rYNtHjjY2mkkfBBs8D8IKapJas7qFLsFfabKtmkZsuGDNG+C4Sle7ekwvCYxNteNvArGWZ/VNlTg3+YUTqPiS1ueYC7L27xADMHEFsGTfifahKQvXZqR/IAL/nwuX5q4ZcObufFHHy/AloN7ez+fbo2NoMp7C3lDPA5NWcPimJbI2ihtosR0ZA7pFY8FntFuqBvIze84yF7yokahoWcamxcCmMLQlfDahdcr0+PxpFWbDhnZASmE0nkgbxI7qjj08GE5uXOI5HTv6c3OztAOeTPY+HWsRtEJ5Y5lpkjJb/2QMQGm+YxucxbxK1RXMt+pyBIfWVozUSyb4b+3as+IEOPKjGowFffvDFDz5ynfj21jT/tRBURSxxiOM8/3xDxsmW/yvzW4M2nLwOZ3KtxJSSskk7x4FRPx7aOrE51R2+mVvHjfarLiYZdhTF6DWcLTEqVYX7wg3aZfnR+mA/JRcnAVTLbI5BUkZkfHSs9hgLlyh4LlF6dLPiMM8za7swHfvVMZDWEokhMjg/5axo8bpw48ZgxgNqcFSNrUIID4VilKO0mZa2+edFr3PHjDeNh6SvuhDftOSw0c8hTxj8QXUpakCsgjPSqT8tvpeMENQhsaQLVwKZTXFaAcffryGnIW3TouxOZ522VlQT6rTscu8z1BjsqPe1Am+hCuK1t24GpZBiJyyvMG+1NpZiqPqY/wLb0ydOD+QsbimZk+JmF0ZNk5ecpF62bpSRsNZlK4trgz1Fe2WD5vqjhdNXJwlRKin6u7OfEBtdXumcZeYcywB130j2x1s6kCvv5ILg66wm1gThSgcnaaUslrO9IDLDa10nw1BR7cTNLUImwf/+D8/3dXZHq+c9f5p3q676uMmEVEfu7m9mR9ZYDa05sSeIE8nuHMfKJK6cbJrg6uSIiqNnek3//80L2NuibNVOeegz4m+dY1Zg/STYWTpc9SZJ9NISj4oS9vp7RGJUQz5wR8Go5vqQZhZAGR11olaiFuCReUl/7GDYXV8aLy5u0QGNEEpFmTtiOHhDY9vO8SSEEehWjziSE4w/Cl4Yrkc5MmUi2JpRB5yevZI06j8gL9MwX6uaaXTWZBBnpuhxWZhGHBRgZ9xY8s4fd/UgW0/p08Ne6zX8F0rXVjFWLma+0WcfZcAFEleyaJstPYODsmSjhPWYyg9ULX9zP3+YyWaK+ksMnqVUduVmrspusPWKMKcJCPHnrW7+nt01ZjE544unkEp7UD3bXVLQDx6h7765cxakWeqnF54N5wscEGpFJc4Usha20GHlpXJIu1z5JaYnkP7NOJm/Kf/g4orvdKOzz+ncnpW4YybsRYKtKPY1aBj24hO45vg9SgFkGj2NpJj6i1VkY/ugguR2r5MHBJtiG4dscX+iWwvuZ8+jkw8jkV5ykLByDJzL2JFnkB80oyPReXvAfETplSatWcxyb09Ahk1L6r5kVwgJokKY+R7ZutsXxQdV7UikBv/aoEYPCiMxtf4X9rUu5J/GPq72QVS27jdtVtyBXJoKqBLi6B9bXNdcHw1huHbkyb/j7Gs8NAVMkmrBYtYBz0VWukytrJjtk7e2qHX1Wner+OmCHaavrukvZ5bedMHxoee0QKbTtZ7H+X2MsYdWrjXo9+KOWTmPLxTKH3W5W6ytby124pkxEuGp7+J2a6P3OmTrh12yJaoreIiGYHihHWpUIBjh2cCSDdwh8uKRVorIQNVih3akoM9v13s4TZ6ttlcosA9iY+FPhG/TMNSs39HuSYhQM3gnD9hP62l+2z0hUVz+c2AkJI91DE+zlf1YniJCCTm2pDa2xOpsRE7DD5TfT6jKTut270eocbl5eBpxwDKJ0CMZlvPBROxLX3CJGRDIZ4ZRBFxrCMrKTF0zgVF2gKBIeME7Kkg+QVkQx8t7omcMxrM7NbUmtA6KHaOtEp+fLSgUfL397QaSS85lOM6/CizaWJr6vxYOgio/sRqZysoOlt5EhXxw7sRbZRG8wbB35fbJ9MF3+ZYdUdOJt9j6T147fZ+ACOfq5UtJBO3VO8VIQOy6U63FmTFyEsesVjG4XYt3NpWsSuSG5nG3OuKX2neJgI7iPHTzf0ll92So82FatsmIdxxnAujpfSgPyLS1hLrIPZc/FJLVy/97s1AYeh+4JRQu2i56ItnJbk1FYtwTbWDdIAbHMhN4ZTCPQC5DBzaCwL1sp4um31/xD6nNCz7y2XzOkmVI78172qK8Vb2M+Odvg91oUucXj2yMTbqETwtczZg6ik/QLz2rBlPpxKaPmqGv58U2F6vge8iLzyO/QRYL98Kh5Ff0bQC6StxXVEau9x+J4x1+miSWq87yI0AlHtjeH3HZKlXUIIjhH50508roc/1wl5EaJmt0f6LK5R/fVYPWPVMmqc/etz2l6hdPNjEh3ZxWqomaG9YG3yFwkz8AuTjwMKcC6H1AiFmTLxjJkNRUCZ68xaQYjWQWev/a7/F8voYdLdXLdIUmsTHtrYi+7RrORSB+KpzkXaZ4RooiknIjBlL42UrDtSfWSlxZQBH5Xc9ogp6R7+ngOYlq0+IxiefhgadWwzeH8cXFr+2/iD9ySzxX9ujgtxVOzZT3yVTbq6x3oN7IN6ppYb1NTBqtHbVa0SItl3NovHFwJ6iTsx5Iuf8VicNRPT8t2WA55yhSdPBsoTvayeOmesbixd40hzB0E2ZU/kJJpvFfVLWNalCzSjYUCZe5jJVjpRx7hnqp1DoIUaIbk0SqRswfbu9xa7ImV0TtoMrUwHTr9Yk8RXjGy8QiloCNn6ZOnOaOhv9Mc89BplHzZRCF4kbmLl2Nv2a2oi5+7XszbB3XDA47548sNDowev34K39WdVAIm8wgkor/lnUdN4ZpdEejYhBNXsw1ulERlV+4qX/QK5eBD+h5dXChGyQeZK2E6ucaNfoFIcuP0Rx4yGY50cFKwsbEjWUM2nxvna21w87RP47GaEXWDizX0GpNTzykddLyuZ/6IDz/DbxZjop1reN2n2Ba5MWjeYc2ZYH3+uKSyiyFaHM8F6YHE81Z82ZK/6G7RTJrDWwotpcQqXLfnO/EdrEEUE9xhxDkWZivV8YRwpc4BKHcqV9NLiPzQPNX5jx9DTNfVx4i/bD1MMZJ3u5i0CCbOg99Ltyog+YIZJRI0Ey0eSus3W2n+iPQN81OP1jSuRa5UbCMwc+CsPaSTy1qYu4fI7R9AVImSLZXz3r1zOXbky2CRGd3mh1XPhHfFY5vMmByV7AFaCk+eeGwhfdPSFrFs/xh+4fDMfjgcIx0l3HRXqqOZ049VSWGaLp30y/LWEUlrOfFc7IRjHdqU/4LgGSRr72iXo2NHqUMOf9bZntySgHJq4JOr/aVnPY4SpsQ7+jgJ1/CGTzXPR1UpWbWQxI7BqxUcKBwFujyNN1BREcRHUhEBa5Vf/E4MkXbDVWfCSfxnP124Yap4u3Ah43W457e8iUYMrgK6TvO8UC9Y1kNmn1u5XHfMQjtLUM++40STla71iPLBxW8B821CshpYFXZuJiYLc+Ot4k9a0HGY6bLn7SBo047CXlY/fUP6ZFxzPF+zV/zl4yqsW5+w6TLBczxxY0gU/8qXJSg3JVxtNmwzf+eUEwNFTa7C0wgO6eEKsxNrYNSlgWdiPwXLryTmUT71aY8yyn+nrJLhPxKDla1dfz8oco7dUN2cCCKdeF9z7OFM/HC8AoWJtnTohN/sbC0f3pQlsu84uXg9uhitmqmf74aG5sp8fpYxpXkfFONR0EaJbRYyP+A96HK8Iq2tu8fqv8c+f23OtHS8kIal05IaSapL8uZU9ynjYiGLONVlUbTPFH3WV/3m43SU8pDzeDHcHtwIXTf7yP8qeiekQElve5iY3jrngKvp4Uc2t89JttNk2C+KWTHnLA4BmatlDNKay/Zf68798QCP/wvWL2eqz60b3vRvwfpFHYbw7Uv+x71bWvJ07157M6Dgp1+7xFfxHHfazbkiyjCzHBOkmXMEmj62z91n+Zx/cNx4kHLiOxbZv7Uc806z4PDZQho0JhnyY2Fh1+zfJ4Bq9+2+ewmGVZgWEHuaf1PrQrU0L/e9B1yrdoem/gdQSwMEFAACAAgAT4hDSpXukX5LAAAAawAAABsAAAB1bml2ZXJzYWwvdW5pdmVyc2FsLnBuZy54bWyzsa/IzVEoSy0qzszPs1Uy1DNQsrfj5bIpKEoty0wtV6gAigEFIUBJoRLINUJwyzNTSjKAQgbmZgjBjNTM9IwSWyULA3O4oD7QTABQSwECAAAUAAIACABPiENKFQ6tKGQEAAAHEQAAHQAAAAAAAAABAAAAAAAAAAAAdW5pdmVyc2FsL2NvbW1vbl9tZXNzYWdlcy5sbmdQSwECAAAUAAIACABPiENKCH4LIykDAACGDAAAJwAAAAAAAAABAAAAAACfBAAAdW5pdmVyc2FsL2ZsYXNoX3B1Ymxpc2hpbmdfc2V0dGluZ3MueG1sUEsBAgAAFAACAAgAT4hDSrX8CWS6AgAAVQoAACEAAAAAAAAAAQAAAAAADQgAAHVuaXZlcnNhbC9mbGFzaF9za2luX3NldHRpbmdzLnhtbFBLAQIAABQAAgAIAE+IQ0oqlg9n/gIAAJcLAAAmAAAAAAAAAAEAAAAAAAYLAAB1bml2ZXJzYWwvaHRtbF9wdWJsaXNoaW5nX3NldHRpbmdzLnhtbFBLAQIAABQAAgAIAE+IQ0pocVKRmgEAAB8GAAAfAAAAAAAAAAEAAAAAAEgOAAB1bml2ZXJzYWwvaHRtbF9za2luX3NldHRpbmdzLmpzUEsBAgAAFAACAAgAT4hDSj08L9HBAAAA5QEAABoAAAAAAAAAAQAAAAAAHxAAAHVuaXZlcnNhbC9pMThuX3ByZXNldHMueG1sUEsBAgAAFAACAAgAT4hDSnL80YFnAAAAawAAABwAAAAAAAAAAQAAAAAAGBEAAHVuaXZlcnNhbC9sb2NhbF9zZXR0aW5ncy54bWxQSwECAAAUAAIACABElFdHI7RO+/sCAACwCAAAFAAAAAAAAAABAAAAAAC5EQAAdW5pdmVyc2FsL3BsYXllci54bWxQSwECAAAUAAIACABPiENKsIcj9GwBAAD3AgAAKQAAAAAAAAABAAAAAADmFAAAdW5pdmVyc2FsL3NraW5fY3VzdG9taXphdGlvbl9zZXR0aW5ncy54bWxQSwECAAAUAAIACABPiENKKoo35ocRAADwYQAAFwAAAAAAAAAAAAAAAACZFgAAdW5pdmVyc2FsL3VuaXZlcnNhbC5wbmdQSwECAAAUAAIACABPiENKle6RfksAAABrAAAAGwAAAAAAAAABAAAAAABVKAAAdW5pdmVyc2FsL3VuaXZlcnNhbC5wbmcueG1sUEsFBgAAAAALAAsASQMAANkoAAAAAA==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宽屏</PresentationFormat>
  <Paragraphs>59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DFPShaoNvW5-GB</vt:lpstr>
      <vt:lpstr>方正苏新诗柳楷简体-yolan</vt:lpstr>
      <vt:lpstr>宋体</vt:lpstr>
      <vt:lpstr>微软雅黑</vt:lpstr>
      <vt:lpstr>Arial</vt:lpstr>
      <vt:lpstr>Arial</vt:lpstr>
      <vt:lpstr>Arial Black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2017-10-20T03:31:41Z</dcterms:created>
  <dcterms:modified xsi:type="dcterms:W3CDTF">2019-09-10T13:24:19Z</dcterms:modified>
</cp:coreProperties>
</file>