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21/11/2017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21/11/2017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21/11/2017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21/11/2017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21/11/2017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92D050"/>
                </a:solidFill>
              </a:rPr>
              <a:t>EEZY DANI BOT</a:t>
            </a:r>
            <a:endParaRPr lang="es-ES" dirty="0">
              <a:solidFill>
                <a:srgbClr val="92D050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Daniel Bartolomé Poza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ME-2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Curso 2017-2018</a:t>
            </a:r>
            <a:endParaRPr lang="es-E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Montaje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Impresión y montaje (primeras pruebas).</a:t>
            </a:r>
          </a:p>
          <a:p>
            <a:pPr marL="514350" indent="-514350">
              <a:buFont typeface="+mj-lt"/>
              <a:buAutoNum type="arabicPeriod"/>
            </a:pP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Fallos y problemas iniciales </a:t>
            </a:r>
          </a:p>
          <a:p>
            <a:pPr marL="514350" indent="-514350">
              <a:buFont typeface="+mj-lt"/>
              <a:buAutoNum type="arabicPeriod"/>
            </a:pP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Soluciones </a:t>
            </a:r>
            <a:r>
              <a:rPr lang="es-ES" dirty="0" smtClean="0"/>
              <a:t>a</a:t>
            </a:r>
            <a:r>
              <a:rPr lang="es-ES" dirty="0" smtClean="0"/>
              <a:t>portadas</a:t>
            </a:r>
            <a:endParaRPr lang="es-ES" dirty="0"/>
          </a:p>
        </p:txBody>
      </p:sp>
      <p:pic>
        <p:nvPicPr>
          <p:cNvPr id="1026" name="Picture 2" descr="Resultado de imagen de eezy bot ar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2996952"/>
            <a:ext cx="3024336" cy="283925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Hardware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Servomotores</a:t>
            </a:r>
          </a:p>
          <a:p>
            <a:r>
              <a:rPr lang="es-ES" dirty="0" err="1" smtClean="0"/>
              <a:t>Lippo</a:t>
            </a:r>
            <a:endParaRPr lang="es-ES" dirty="0" smtClean="0"/>
          </a:p>
          <a:p>
            <a:r>
              <a:rPr lang="es-ES" dirty="0" err="1" smtClean="0"/>
              <a:t>Proto</a:t>
            </a:r>
            <a:endParaRPr lang="es-ES" dirty="0" smtClean="0"/>
          </a:p>
          <a:p>
            <a:r>
              <a:rPr lang="es-ES" dirty="0" smtClean="0"/>
              <a:t>LCD</a:t>
            </a:r>
          </a:p>
          <a:p>
            <a:r>
              <a:rPr lang="es-ES" dirty="0" smtClean="0"/>
              <a:t>Placa </a:t>
            </a:r>
            <a:r>
              <a:rPr lang="es-ES" dirty="0" err="1" smtClean="0"/>
              <a:t>Arduino</a:t>
            </a:r>
            <a:endParaRPr lang="es-ES" dirty="0" smtClean="0"/>
          </a:p>
          <a:p>
            <a:r>
              <a:rPr lang="es-ES" dirty="0" smtClean="0"/>
              <a:t>Doble tuerca</a:t>
            </a:r>
          </a:p>
          <a:p>
            <a:endParaRPr lang="es-ES" dirty="0" smtClean="0"/>
          </a:p>
          <a:p>
            <a:r>
              <a:rPr lang="es-ES" dirty="0" smtClean="0"/>
              <a:t>Cables para conexiones</a:t>
            </a:r>
          </a:p>
          <a:p>
            <a:r>
              <a:rPr lang="es-ES" dirty="0" smtClean="0"/>
              <a:t>Primera idea e idea final</a:t>
            </a:r>
          </a:p>
        </p:txBody>
      </p:sp>
      <p:pic>
        <p:nvPicPr>
          <p:cNvPr id="15362" name="Picture 2" descr="I:\me2\EEZY BOT ARM MK1\EEZY-DANI-BOT\MEDIA\Sin cablear (prototipo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240000" y="-11430000"/>
            <a:ext cx="7924800" cy="5943600"/>
          </a:xfrm>
          <a:prstGeom prst="rect">
            <a:avLst/>
          </a:prstGeom>
          <a:noFill/>
        </p:spPr>
      </p:pic>
      <p:pic>
        <p:nvPicPr>
          <p:cNvPr id="15363" name="Picture 3" descr="I:\me2\EEZY BOT ARM MK1\EEZY-DANI-BOT\MEDIA\Sin cablear (prototipo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5240000" y="-11430000"/>
            <a:ext cx="10566400" cy="7924800"/>
          </a:xfrm>
          <a:prstGeom prst="rect">
            <a:avLst/>
          </a:prstGeom>
          <a:noFill/>
        </p:spPr>
      </p:pic>
      <p:pic>
        <p:nvPicPr>
          <p:cNvPr id="15364" name="Picture 4" descr="I:\me2\EEZY BOT ARM MK1\EEZY-DANI-BOT\MEDIA\Sin cablear (prototipo)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7864" y="1340768"/>
            <a:ext cx="5376597" cy="40324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Software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Primera idea (Bluetooth), problemas y soluciones.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Segunda idea (</a:t>
            </a:r>
            <a:r>
              <a:rPr lang="es-ES" dirty="0" err="1" smtClean="0"/>
              <a:t>Multimodo</a:t>
            </a:r>
            <a:r>
              <a:rPr lang="es-ES" dirty="0" smtClean="0"/>
              <a:t>), </a:t>
            </a:r>
            <a:r>
              <a:rPr lang="es-ES" dirty="0" err="1" smtClean="0"/>
              <a:t>problmas</a:t>
            </a:r>
            <a:r>
              <a:rPr lang="es-ES" dirty="0" smtClean="0"/>
              <a:t> y soluciones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Tercera idea (depurar las dos anteriores para el correcto funcionamiento)</a:t>
            </a:r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Este es un proyecto muy completo, que me ha permitido aprender cosas sobre la programación en una placa </a:t>
            </a:r>
            <a:r>
              <a:rPr lang="es-ES" b="1" dirty="0" err="1" smtClean="0"/>
              <a:t>A</a:t>
            </a:r>
            <a:r>
              <a:rPr lang="es-ES" b="1" dirty="0" err="1" smtClean="0"/>
              <a:t>rduino</a:t>
            </a:r>
            <a:r>
              <a:rPr lang="es-ES" dirty="0" smtClean="0"/>
              <a:t>, concretamente en el Mega, también sobre </a:t>
            </a:r>
            <a:r>
              <a:rPr lang="es-ES" b="1" dirty="0" smtClean="0"/>
              <a:t>tornillos, tuercas, </a:t>
            </a:r>
            <a:r>
              <a:rPr lang="es-ES" b="1" dirty="0" err="1" smtClean="0"/>
              <a:t>lippos</a:t>
            </a:r>
            <a:r>
              <a:rPr lang="es-ES" b="1" dirty="0" smtClean="0"/>
              <a:t>, rozamientos, </a:t>
            </a:r>
            <a:r>
              <a:rPr lang="es-ES" dirty="0" smtClean="0"/>
              <a:t>y no solamente sobre aspectos mecánicos o electrónicos, sino que también he aprendido a crear y usar un repositorio de internet.</a:t>
            </a:r>
            <a:endParaRPr lang="es-ES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</TotalTime>
  <Words>130</Words>
  <Application>Microsoft Office PowerPoint</Application>
  <PresentationFormat>Presentación en pantalla 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Flujo</vt:lpstr>
      <vt:lpstr>EEZY DANI BOT</vt:lpstr>
      <vt:lpstr>Montaje</vt:lpstr>
      <vt:lpstr>Hardware</vt:lpstr>
      <vt:lpstr>Software</vt:lpstr>
      <vt:lpstr>Conclusiones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pc</dc:creator>
  <cp:lastModifiedBy>pc</cp:lastModifiedBy>
  <cp:revision>4</cp:revision>
  <dcterms:created xsi:type="dcterms:W3CDTF">2017-11-21T02:24:02Z</dcterms:created>
  <dcterms:modified xsi:type="dcterms:W3CDTF">2017-11-21T03:36:08Z</dcterms:modified>
</cp:coreProperties>
</file>