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Vehicle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</a:p>
          <a:p>
            <a:r>
              <a:rPr lang="en-US" dirty="0" smtClean="0"/>
              <a:t>Propulsion</a:t>
            </a:r>
          </a:p>
          <a:p>
            <a:r>
              <a:rPr lang="en-US" dirty="0" smtClean="0"/>
              <a:t>Electrical System</a:t>
            </a:r>
            <a:endParaRPr lang="en-US" dirty="0"/>
          </a:p>
          <a:p>
            <a:r>
              <a:rPr lang="en-US" dirty="0" smtClean="0"/>
              <a:t>Flight Controls</a:t>
            </a:r>
          </a:p>
          <a:p>
            <a:r>
              <a:rPr lang="en-US" smtClean="0"/>
              <a:t>Control Radio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Air Vehicle Overview</vt:lpstr>
      <vt:lpstr>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17</cp:revision>
  <dcterms:created xsi:type="dcterms:W3CDTF">2019-09-23T20:50:57Z</dcterms:created>
  <dcterms:modified xsi:type="dcterms:W3CDTF">2019-11-14T22:11:04Z</dcterms:modified>
</cp:coreProperties>
</file>