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Ewu4Jodm1QSDKyP46nzjZBV4M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01284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173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26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b11c24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cb11c24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415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b11c24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cb11c24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03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/>
        </p:nvSpPr>
        <p:spPr>
          <a:xfrm rot="10800000" flipH="1">
            <a:off x="5051474" y="0"/>
            <a:ext cx="7118252" cy="6858000"/>
          </a:xfrm>
          <a:prstGeom prst="triangle">
            <a:avLst>
              <a:gd name="adj" fmla="val 100000"/>
            </a:avLst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"/>
          <p:cNvSpPr txBox="1"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8413" y="1085636"/>
            <a:ext cx="3610552" cy="288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408" y="-154512"/>
            <a:ext cx="2959976" cy="248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587500"/>
            <a:ext cx="10515600" cy="458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3"/>
          <p:cNvSpPr txBox="1"/>
          <p:nvPr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Instructional Use Only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0" y="2325786"/>
            <a:ext cx="723079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/>
              <a:t>Air Vehicle Summary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0" y="471338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838200" y="1587500"/>
            <a:ext cx="10515600" cy="458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Air Vehicle Overview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Performance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Flight Control Update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Communications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cb11c2468_0_0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400" cy="930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Air Vehicle Overview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55" y="1281357"/>
            <a:ext cx="10038095" cy="51523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06118" y="3303548"/>
            <a:ext cx="327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4 COTS DC electric motors + propellers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418267" y="5325739"/>
            <a:ext cx="327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Lightweight composite frame with integrated landing gear</a:t>
            </a: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291106" y="1769024"/>
            <a:ext cx="3271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Processing / electrical mounted in standardized faring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787854" y="5648904"/>
            <a:ext cx="3271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Payloads mounted using modular payload adapter system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cb11c2468_0_0"/>
          <p:cNvSpPr txBox="1">
            <a:spLocks noGrp="1"/>
          </p:cNvSpPr>
          <p:nvPr>
            <p:ph type="title"/>
          </p:nvPr>
        </p:nvSpPr>
        <p:spPr>
          <a:xfrm>
            <a:off x="1903828" y="351057"/>
            <a:ext cx="8384400" cy="930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Basic Structure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8" t="12070" r="14606" b="23682"/>
          <a:stretch/>
        </p:blipFill>
        <p:spPr>
          <a:xfrm>
            <a:off x="6672088" y="1443517"/>
            <a:ext cx="5013427" cy="21419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8" y="3585448"/>
            <a:ext cx="5013427" cy="2573306"/>
          </a:xfrm>
          <a:prstGeom prst="rect">
            <a:avLst/>
          </a:prstGeom>
        </p:spPr>
      </p:pic>
      <p:sp>
        <p:nvSpPr>
          <p:cNvPr id="6" name="Google Shape;108;p2"/>
          <p:cNvSpPr txBox="1">
            <a:spLocks noGrp="1"/>
          </p:cNvSpPr>
          <p:nvPr>
            <p:ph type="body" idx="1"/>
          </p:nvPr>
        </p:nvSpPr>
        <p:spPr>
          <a:xfrm>
            <a:off x="838200" y="1587500"/>
            <a:ext cx="5717146" cy="458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000" dirty="0" smtClean="0"/>
              <a:t>Carbon fiber / aluminum composite primary structure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sz="1800" dirty="0" smtClean="0"/>
              <a:t>Extremely lightweight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sz="1800" dirty="0" smtClean="0"/>
              <a:t>Robust for deployed operations</a:t>
            </a:r>
          </a:p>
          <a:p>
            <a:pPr marL="685800" lvl="1" indent="-228600">
              <a:spcBef>
                <a:spcPts val="0"/>
              </a:spcBef>
              <a:buSzPts val="2800"/>
            </a:pPr>
            <a:endParaRPr lang="en-US" sz="1800" dirty="0" smtClean="0"/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sz="2000" dirty="0" smtClean="0"/>
              <a:t>Fiberglass faring to protect internal components</a:t>
            </a:r>
          </a:p>
          <a:p>
            <a:pPr marL="228600" indent="-228600">
              <a:spcBef>
                <a:spcPts val="0"/>
              </a:spcBef>
              <a:buSzPts val="2800"/>
            </a:pPr>
            <a:endParaRPr lang="en-US" sz="2000" dirty="0" smtClean="0"/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sz="2000" dirty="0" smtClean="0"/>
              <a:t>Integrated modular payload mounting system – enables rapid re-configuration</a:t>
            </a:r>
          </a:p>
          <a:p>
            <a:pPr marL="228600" indent="-228600">
              <a:spcBef>
                <a:spcPts val="0"/>
              </a:spcBef>
              <a:buSzPts val="28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sz="2000" dirty="0" smtClean="0"/>
              <a:t>Extensive testing with Wanderer… deployed throughout the commercial industry</a:t>
            </a:r>
          </a:p>
          <a:p>
            <a:pPr marL="228600" indent="-228600">
              <a:spcBef>
                <a:spcPts val="0"/>
              </a:spcBef>
              <a:buSzPts val="2800"/>
            </a:pPr>
            <a:endParaRPr lang="en-US" sz="2000" dirty="0"/>
          </a:p>
          <a:p>
            <a:pPr marL="228600" indent="-228600">
              <a:spcBef>
                <a:spcPts val="0"/>
              </a:spcBef>
              <a:buSzPts val="2800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35523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Control Update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 to eliminate foreign parts in the Flight Control System</a:t>
            </a:r>
          </a:p>
          <a:p>
            <a:r>
              <a:rPr lang="en-US" dirty="0" smtClean="0"/>
              <a:t>Required hardware / software re-build</a:t>
            </a:r>
          </a:p>
          <a:p>
            <a:pPr lvl="1"/>
            <a:r>
              <a:rPr lang="en-US" dirty="0" smtClean="0"/>
              <a:t>Hardware sourced in US, with </a:t>
            </a:r>
            <a:r>
              <a:rPr lang="en-US" dirty="0" smtClean="0"/>
              <a:t>identical specifications (including size, weight and power) to Chinese components</a:t>
            </a:r>
          </a:p>
          <a:p>
            <a:pPr lvl="1"/>
            <a:r>
              <a:rPr lang="en-US" dirty="0" smtClean="0"/>
              <a:t>Full software scrub – original source code analyzed, all pre-compile binaries are trusted</a:t>
            </a:r>
          </a:p>
          <a:p>
            <a:r>
              <a:rPr lang="en-US" dirty="0" smtClean="0"/>
              <a:t>Extensive analysis and testing shows that new FCS is functionally identical to legacy variant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5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COTS UHF quadcopter radio</a:t>
            </a:r>
          </a:p>
          <a:p>
            <a:pPr lvl="1"/>
            <a:r>
              <a:rPr lang="en-US" dirty="0" smtClean="0"/>
              <a:t>Utilized in Wanderer and multiple other commercial UAVs</a:t>
            </a:r>
          </a:p>
          <a:p>
            <a:pPr lvl="1"/>
            <a:r>
              <a:rPr lang="en-US" dirty="0" smtClean="0"/>
              <a:t>Extensive long range flying lineage – 20 km+ in industry applications</a:t>
            </a:r>
          </a:p>
          <a:p>
            <a:pPr lvl="1"/>
            <a:r>
              <a:rPr lang="en-US" dirty="0" smtClean="0"/>
              <a:t>Shared maintenance / supply with Wanderer reduces costs</a:t>
            </a:r>
          </a:p>
          <a:p>
            <a:pPr lvl="1"/>
            <a:r>
              <a:rPr lang="en-US" dirty="0" smtClean="0"/>
              <a:t>Some commercial applications have encryption – room for Nomad growth capability</a:t>
            </a:r>
          </a:p>
          <a:p>
            <a:r>
              <a:rPr lang="en-US" dirty="0" smtClean="0"/>
              <a:t>Leveraging Wanderer control link software</a:t>
            </a:r>
          </a:p>
          <a:p>
            <a:pPr lvl="1"/>
            <a:r>
              <a:rPr lang="en-US" dirty="0" smtClean="0"/>
              <a:t>Enables high reliability… proven over 15,000+ flight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5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207</Words>
  <Application>Microsoft Office PowerPoint</Application>
  <PresentationFormat>Widescreen</PresentationFormat>
  <Paragraphs>35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Air Vehicle Summary</vt:lpstr>
      <vt:lpstr>Overview</vt:lpstr>
      <vt:lpstr>Air Vehicle Overview</vt:lpstr>
      <vt:lpstr>Basic Structure</vt:lpstr>
      <vt:lpstr>Flight Control Update</vt:lpstr>
      <vt:lpstr>Communications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Vehicle Summary</dc:title>
  <dc:creator>Donald Barrett</dc:creator>
  <cp:lastModifiedBy>Donald Barrett</cp:lastModifiedBy>
  <cp:revision>7</cp:revision>
  <dcterms:created xsi:type="dcterms:W3CDTF">2019-09-23T20:50:57Z</dcterms:created>
  <dcterms:modified xsi:type="dcterms:W3CDTF">2020-01-04T19:56:36Z</dcterms:modified>
</cp:coreProperties>
</file>