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B0D3-00D7-411D-AEFE-79F2C1160E3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FD20-C54A-4B95-BF2E-C8FAC92E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</cp:revision>
  <dcterms:created xsi:type="dcterms:W3CDTF">2019-09-23T19:00:47Z</dcterms:created>
  <dcterms:modified xsi:type="dcterms:W3CDTF">2019-09-23T19:19:29Z</dcterms:modified>
</cp:coreProperties>
</file>