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2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1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7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4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5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6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2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4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1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3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8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Barrett</dc:creator>
  <cp:lastModifiedBy>Donald Barrett</cp:lastModifiedBy>
  <cp:revision>1</cp:revision>
  <dcterms:created xsi:type="dcterms:W3CDTF">2019-09-23T19:00:47Z</dcterms:created>
  <dcterms:modified xsi:type="dcterms:W3CDTF">2019-09-23T19:19:06Z</dcterms:modified>
</cp:coreProperties>
</file>