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 userDrawn="1"/>
        </p:nvSpPr>
        <p:spPr>
          <a:xfrm flipV="1">
            <a:off x="5051474" y="0"/>
            <a:ext cx="7118252" cy="6858000"/>
          </a:xfrm>
          <a:prstGeom prst="triangle">
            <a:avLst>
              <a:gd name="adj" fmla="val 10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25786"/>
            <a:ext cx="7230794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13386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8413" y="1085636"/>
            <a:ext cx="3610552" cy="28894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2"/>
            <a:ext cx="2959976" cy="248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8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8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589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9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0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2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8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9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9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6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1C023-4088-4D75-BBD8-CE482B98921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4669968" y="6367536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Instructional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2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Air Vehicle 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5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Air Vehicle Overview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Flight Control Update</a:t>
            </a:r>
          </a:p>
          <a:p>
            <a:r>
              <a:rPr lang="en-US" smtClean="0"/>
              <a:t>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5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Office Theme</vt:lpstr>
      <vt:lpstr>Air Vehicle Summary</vt:lpstr>
      <vt:lpstr>Overview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Barrett</dc:creator>
  <cp:lastModifiedBy>Donald Barrett</cp:lastModifiedBy>
  <cp:revision>13</cp:revision>
  <dcterms:created xsi:type="dcterms:W3CDTF">2019-09-23T20:50:57Z</dcterms:created>
  <dcterms:modified xsi:type="dcterms:W3CDTF">2019-12-06T02:05:01Z</dcterms:modified>
</cp:coreProperties>
</file>