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Software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FMV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sensor PTZ using </a:t>
            </a:r>
            <a:r>
              <a:rPr lang="en-US" dirty="0" err="1" smtClean="0"/>
              <a:t>xbox</a:t>
            </a:r>
            <a:r>
              <a:rPr lang="en-US" dirty="0" smtClean="0"/>
              <a:t> controller – engage button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5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Area Sensor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manual collection button</a:t>
            </a:r>
          </a:p>
          <a:p>
            <a:r>
              <a:rPr lang="en-US" dirty="0" smtClean="0"/>
              <a:t>Show how you can turn on automatic collection</a:t>
            </a:r>
          </a:p>
          <a:p>
            <a:pPr lvl="1"/>
            <a:r>
              <a:rPr lang="en-US" dirty="0" smtClean="0"/>
              <a:t>Needs user to plan route to be effective… otherwise it will just take pictures underneath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user selection </a:t>
            </a:r>
            <a:r>
              <a:rPr lang="en-US" smtClean="0"/>
              <a:t>of network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 Interface</a:t>
            </a:r>
          </a:p>
          <a:p>
            <a:pPr lvl="1"/>
            <a:r>
              <a:rPr lang="en-US" dirty="0" smtClean="0"/>
              <a:t>Overview</a:t>
            </a:r>
            <a:endParaRPr lang="en-US" dirty="0" smtClean="0"/>
          </a:p>
          <a:p>
            <a:pPr lvl="1"/>
            <a:r>
              <a:rPr lang="en-US" dirty="0" smtClean="0"/>
              <a:t>Primary Flight Display</a:t>
            </a:r>
          </a:p>
          <a:p>
            <a:pPr lvl="1"/>
            <a:r>
              <a:rPr lang="en-US" dirty="0" smtClean="0"/>
              <a:t>Hand Controls</a:t>
            </a:r>
          </a:p>
          <a:p>
            <a:pPr lvl="1"/>
            <a:r>
              <a:rPr lang="en-US" dirty="0" smtClean="0"/>
              <a:t>Autopilot</a:t>
            </a:r>
          </a:p>
          <a:p>
            <a:r>
              <a:rPr lang="en-US" dirty="0" smtClean="0"/>
              <a:t>Mission Control</a:t>
            </a:r>
          </a:p>
          <a:p>
            <a:pPr lvl="1"/>
            <a:r>
              <a:rPr lang="en-US" dirty="0" smtClean="0"/>
              <a:t>Route Planner</a:t>
            </a:r>
          </a:p>
          <a:p>
            <a:pPr lvl="1"/>
            <a:r>
              <a:rPr lang="en-US" dirty="0" smtClean="0"/>
              <a:t>System Status</a:t>
            </a:r>
          </a:p>
          <a:p>
            <a:pPr lvl="1"/>
            <a:r>
              <a:rPr lang="en-US" dirty="0" smtClean="0"/>
              <a:t>Sensor Control</a:t>
            </a:r>
          </a:p>
          <a:p>
            <a:pPr lvl="1"/>
            <a:r>
              <a:rPr lang="en-US" dirty="0" smtClean="0"/>
              <a:t>Communications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Interface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Laptop, controller (think </a:t>
            </a:r>
            <a:r>
              <a:rPr lang="en-US" dirty="0" err="1" smtClean="0"/>
              <a:t>xbox</a:t>
            </a:r>
            <a:r>
              <a:rPr lang="en-US" dirty="0" smtClean="0"/>
              <a:t>),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7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showing primary screen, pointing out PFD, map viewer, system status display, and imagery 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8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Flight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 in on PFD</a:t>
            </a:r>
          </a:p>
          <a:p>
            <a:pPr lvl="1"/>
            <a:r>
              <a:rPr lang="en-US" dirty="0" smtClean="0"/>
              <a:t>Missing current waypoint indication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 in on Xbox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5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autopilot functionality</a:t>
            </a:r>
          </a:p>
          <a:p>
            <a:pPr lvl="1"/>
            <a:r>
              <a:rPr lang="en-US" dirty="0" smtClean="0"/>
              <a:t>Button for hold position</a:t>
            </a:r>
          </a:p>
          <a:p>
            <a:pPr lvl="1"/>
            <a:r>
              <a:rPr lang="en-US" dirty="0" smtClean="0"/>
              <a:t>Holding route indication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right clicking on map allows you to add waypoints</a:t>
            </a:r>
          </a:p>
          <a:p>
            <a:r>
              <a:rPr lang="en-US" dirty="0" smtClean="0"/>
              <a:t>Show simple waypoint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7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the system shows status of each payload</a:t>
            </a:r>
          </a:p>
          <a:p>
            <a:pPr lvl="1"/>
            <a:r>
              <a:rPr lang="en-US" dirty="0" smtClean="0"/>
              <a:t>Command BIT</a:t>
            </a:r>
          </a:p>
          <a:p>
            <a:pPr lvl="1"/>
            <a:r>
              <a:rPr lang="en-US" dirty="0" smtClean="0"/>
              <a:t>Recycle power</a:t>
            </a:r>
          </a:p>
          <a:p>
            <a:pPr lvl="1"/>
            <a:r>
              <a:rPr lang="en-US" dirty="0" smtClean="0"/>
              <a:t>Set to ‘off’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172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Office Theme</vt:lpstr>
      <vt:lpstr>Control Software Summary</vt:lpstr>
      <vt:lpstr>Overview</vt:lpstr>
      <vt:lpstr>Pilot Interface Overview</vt:lpstr>
      <vt:lpstr>Interface Overview</vt:lpstr>
      <vt:lpstr>Primary Flight Display</vt:lpstr>
      <vt:lpstr>Hand Controls</vt:lpstr>
      <vt:lpstr>Autopilot</vt:lpstr>
      <vt:lpstr>Route Planner</vt:lpstr>
      <vt:lpstr>System Status Page</vt:lpstr>
      <vt:lpstr>FMV Controls</vt:lpstr>
      <vt:lpstr>Wide Area Sensor Control</vt:lpstr>
      <vt:lpstr>Communications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</cp:lastModifiedBy>
  <cp:revision>12</cp:revision>
  <dcterms:created xsi:type="dcterms:W3CDTF">2019-09-23T20:50:57Z</dcterms:created>
  <dcterms:modified xsi:type="dcterms:W3CDTF">2019-10-13T22:23:09Z</dcterms:modified>
</cp:coreProperties>
</file>