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</a:t>
            </a:r>
            <a:r>
              <a:rPr lang="en-US" smtClean="0"/>
              <a:t>Control Station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dirty="0" smtClean="0"/>
              <a:t>Legacy System Overview</a:t>
            </a:r>
          </a:p>
          <a:p>
            <a:r>
              <a:rPr lang="en-US" dirty="0" smtClean="0"/>
              <a:t>Ground Station</a:t>
            </a:r>
            <a:endParaRPr lang="en-US" dirty="0" smtClean="0"/>
          </a:p>
          <a:p>
            <a:r>
              <a:rPr lang="en-US" dirty="0"/>
              <a:t>Nomad Program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Nomad Specific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Ground Control Station Overview</vt:lpstr>
      <vt:lpstr>Overview</vt:lpstr>
      <vt:lpstr>Payloads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</cp:lastModifiedBy>
  <cp:revision>14</cp:revision>
  <dcterms:created xsi:type="dcterms:W3CDTF">2019-09-23T20:50:57Z</dcterms:created>
  <dcterms:modified xsi:type="dcterms:W3CDTF">2019-10-13T22:28:58Z</dcterms:modified>
</cp:coreProperties>
</file>