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Nomad Program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dirty="0" smtClean="0"/>
              <a:t>Legacy System Overview</a:t>
            </a:r>
          </a:p>
          <a:p>
            <a:r>
              <a:rPr lang="en-US" dirty="0" smtClean="0"/>
              <a:t>Ground Station</a:t>
            </a:r>
            <a:endParaRPr lang="en-US" dirty="0" smtClean="0"/>
          </a:p>
          <a:p>
            <a:r>
              <a:rPr lang="en-US" dirty="0"/>
              <a:t>Nomad Program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Nomad Specific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legacy system</a:t>
            </a:r>
          </a:p>
          <a:p>
            <a:r>
              <a:rPr lang="en-US" dirty="0" smtClean="0"/>
              <a:t>Meets all FAA requirements – successfully operating in the NAS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4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1 – Video Photography</a:t>
            </a:r>
          </a:p>
          <a:p>
            <a:r>
              <a:rPr lang="en-US" dirty="0" smtClean="0"/>
              <a:t>Mark 2 – Aerial Survey</a:t>
            </a:r>
          </a:p>
          <a:p>
            <a:r>
              <a:rPr lang="en-US" dirty="0" smtClean="0"/>
              <a:t>Mark 3 – Remote access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Nomad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Tailored variant of legacy to meet OTSS requirements</a:t>
            </a:r>
          </a:p>
          <a:p>
            <a:r>
              <a:rPr lang="en-US" dirty="0" smtClean="0"/>
              <a:t>Takes advantage of years of successfully flight testing and operations</a:t>
            </a:r>
          </a:p>
          <a:p>
            <a:r>
              <a:rPr lang="en-US" dirty="0" smtClean="0"/>
              <a:t>Updates payloads for military operations</a:t>
            </a:r>
          </a:p>
          <a:p>
            <a:pPr lvl="1"/>
            <a:r>
              <a:rPr lang="en-US" dirty="0" smtClean="0"/>
              <a:t>Upgraded sensors</a:t>
            </a:r>
          </a:p>
          <a:p>
            <a:pPr lvl="1"/>
            <a:r>
              <a:rPr lang="en-US" dirty="0" smtClean="0"/>
              <a:t>Military grade communications system</a:t>
            </a:r>
          </a:p>
          <a:p>
            <a:r>
              <a:rPr lang="en-US" dirty="0" smtClean="0"/>
              <a:t>Show OV-1 like picture overview</a:t>
            </a:r>
          </a:p>
        </p:txBody>
      </p:sp>
    </p:spTree>
    <p:extLst>
      <p:ext uri="{BB962C8B-B14F-4D97-AF65-F5344CB8AC3E}">
        <p14:creationId xmlns:p14="http://schemas.microsoft.com/office/powerpoint/2010/main" val="178071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Vehicle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Payloads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rugged laptop and controller</a:t>
            </a:r>
          </a:p>
          <a:p>
            <a:r>
              <a:rPr lang="en-US" dirty="0" smtClean="0"/>
              <a:t>Show integration of transport container and </a:t>
            </a:r>
            <a:r>
              <a:rPr lang="en-US" dirty="0" err="1" smtClean="0"/>
              <a:t>comms</a:t>
            </a:r>
            <a:r>
              <a:rPr lang="en-US" dirty="0" smtClean="0"/>
              <a:t>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how legacy system met all performance requirements</a:t>
            </a:r>
          </a:p>
          <a:p>
            <a:r>
              <a:rPr lang="en-US" dirty="0" smtClean="0"/>
              <a:t>Needed updates to sensors to meet new performance requirements</a:t>
            </a:r>
          </a:p>
          <a:p>
            <a:pPr lvl="1"/>
            <a:r>
              <a:rPr lang="en-US" dirty="0" smtClean="0"/>
              <a:t>New, larger imaging sensor/optics – new lenses</a:t>
            </a:r>
          </a:p>
          <a:p>
            <a:pPr lvl="1"/>
            <a:r>
              <a:rPr lang="en-US" dirty="0" smtClean="0"/>
              <a:t>Required mounting more forward to clear field of view</a:t>
            </a:r>
          </a:p>
          <a:p>
            <a:r>
              <a:rPr lang="en-US" dirty="0" smtClean="0"/>
              <a:t>Legacy flight controller was made in China</a:t>
            </a:r>
          </a:p>
          <a:p>
            <a:pPr lvl="1"/>
            <a:r>
              <a:rPr lang="en-US" dirty="0" smtClean="0"/>
              <a:t>New security requirements required the development of a new FCS</a:t>
            </a:r>
          </a:p>
          <a:p>
            <a:pPr lvl="1"/>
            <a:r>
              <a:rPr lang="en-US" dirty="0" smtClean="0"/>
              <a:t>Demonstrated to be functionally equivalent to legacy variant</a:t>
            </a:r>
          </a:p>
          <a:p>
            <a:pPr lvl="1"/>
            <a:r>
              <a:rPr lang="en-US" dirty="0" smtClean="0"/>
              <a:t>Successfully tested using legacy system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9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175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Nomad Program Overview</vt:lpstr>
      <vt:lpstr>Overview</vt:lpstr>
      <vt:lpstr>Legacy System Overview</vt:lpstr>
      <vt:lpstr>Legacy System Variants</vt:lpstr>
      <vt:lpstr>Nomad Overview</vt:lpstr>
      <vt:lpstr>Air Vehicle</vt:lpstr>
      <vt:lpstr>Payloads Overview</vt:lpstr>
      <vt:lpstr>Ground Station</vt:lpstr>
      <vt:lpstr>Legacy System Modifications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</cp:lastModifiedBy>
  <cp:revision>12</cp:revision>
  <dcterms:created xsi:type="dcterms:W3CDTF">2019-09-23T20:50:57Z</dcterms:created>
  <dcterms:modified xsi:type="dcterms:W3CDTF">2019-10-13T22:28:13Z</dcterms:modified>
</cp:coreProperties>
</file>