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 userDrawn="1"/>
        </p:nvSpPr>
        <p:spPr>
          <a:xfrm flipV="1">
            <a:off x="5051474" y="0"/>
            <a:ext cx="7118252" cy="6858000"/>
          </a:xfrm>
          <a:prstGeom prst="triangle">
            <a:avLst>
              <a:gd name="adj" fmla="val 10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25786"/>
            <a:ext cx="7230794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13386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8413" y="1085636"/>
            <a:ext cx="3610552" cy="28894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2"/>
            <a:ext cx="2959976" cy="248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8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8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589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9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0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2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8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9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9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6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1C023-4088-4D75-BBD8-CE482B98921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669968" y="6367536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Instructional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2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Nomad Program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5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</a:p>
          <a:p>
            <a:r>
              <a:rPr lang="en-US" dirty="0" smtClean="0"/>
              <a:t>Legacy System Overview</a:t>
            </a:r>
          </a:p>
          <a:p>
            <a:r>
              <a:rPr lang="en-US" smtClean="0"/>
              <a:t>Ground Station</a:t>
            </a:r>
            <a:endParaRPr lang="en-US" dirty="0" smtClean="0"/>
          </a:p>
          <a:p>
            <a:r>
              <a:rPr lang="en-US" dirty="0"/>
              <a:t>Nomad Program </a:t>
            </a:r>
            <a:r>
              <a:rPr lang="en-US" dirty="0" smtClean="0"/>
              <a:t>Overview</a:t>
            </a:r>
          </a:p>
          <a:p>
            <a:r>
              <a:rPr lang="en-US" dirty="0" smtClean="0"/>
              <a:t>Nomad Specific Modifications</a:t>
            </a:r>
          </a:p>
        </p:txBody>
      </p:sp>
    </p:spTree>
    <p:extLst>
      <p:ext uri="{BB962C8B-B14F-4D97-AF65-F5344CB8AC3E}">
        <p14:creationId xmlns:p14="http://schemas.microsoft.com/office/powerpoint/2010/main" val="303235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 System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legacy system</a:t>
            </a:r>
          </a:p>
          <a:p>
            <a:r>
              <a:rPr lang="en-US" dirty="0" smtClean="0"/>
              <a:t>Meets all FAA requirements – successfully operating in the NAS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4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 System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1 – Video Photography</a:t>
            </a:r>
          </a:p>
          <a:p>
            <a:r>
              <a:rPr lang="en-US" dirty="0" smtClean="0"/>
              <a:t>Mark 2 – Aerial Survey</a:t>
            </a:r>
          </a:p>
          <a:p>
            <a:r>
              <a:rPr lang="en-US" dirty="0" smtClean="0"/>
              <a:t>Mark 3 – Remote access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7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Nomad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Tailored variant of legacy to meet OTSS requirements</a:t>
            </a:r>
          </a:p>
          <a:p>
            <a:r>
              <a:rPr lang="en-US" dirty="0" smtClean="0"/>
              <a:t>Takes advantage of years of successfully flight testing and operations</a:t>
            </a:r>
          </a:p>
          <a:p>
            <a:r>
              <a:rPr lang="en-US" dirty="0" smtClean="0"/>
              <a:t>Updates payloads for military operations</a:t>
            </a:r>
          </a:p>
          <a:p>
            <a:pPr lvl="1"/>
            <a:r>
              <a:rPr lang="en-US" dirty="0" smtClean="0"/>
              <a:t>Upgraded sensors</a:t>
            </a:r>
          </a:p>
          <a:p>
            <a:pPr lvl="1"/>
            <a:r>
              <a:rPr lang="en-US" dirty="0" smtClean="0"/>
              <a:t>Military grade communications system</a:t>
            </a:r>
          </a:p>
        </p:txBody>
      </p:sp>
    </p:spTree>
    <p:extLst>
      <p:ext uri="{BB962C8B-B14F-4D97-AF65-F5344CB8AC3E}">
        <p14:creationId xmlns:p14="http://schemas.microsoft.com/office/powerpoint/2010/main" val="178071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 System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how legacy system met all performance requirements</a:t>
            </a:r>
          </a:p>
          <a:p>
            <a:r>
              <a:rPr lang="en-US" dirty="0" smtClean="0"/>
              <a:t>Needed updates to sensors to meet new performance requirements</a:t>
            </a:r>
          </a:p>
          <a:p>
            <a:pPr lvl="1"/>
            <a:r>
              <a:rPr lang="en-US" dirty="0" smtClean="0"/>
              <a:t>New, larger imaging sensor/optics – new lenses</a:t>
            </a:r>
          </a:p>
          <a:p>
            <a:pPr lvl="1"/>
            <a:r>
              <a:rPr lang="en-US" dirty="0" smtClean="0"/>
              <a:t>Required mounting more forward to clear field of view</a:t>
            </a:r>
          </a:p>
          <a:p>
            <a:r>
              <a:rPr lang="en-US" dirty="0" smtClean="0"/>
              <a:t>Legacy flight controller was made in China</a:t>
            </a:r>
          </a:p>
          <a:p>
            <a:pPr lvl="1"/>
            <a:r>
              <a:rPr lang="en-US" dirty="0" smtClean="0"/>
              <a:t>New security requirements required the development of a new FCS</a:t>
            </a:r>
          </a:p>
          <a:p>
            <a:pPr lvl="1"/>
            <a:r>
              <a:rPr lang="en-US" dirty="0" smtClean="0"/>
              <a:t>Demonstrated to be functionally equivalent to legacy variant</a:t>
            </a:r>
          </a:p>
          <a:p>
            <a:pPr lvl="1"/>
            <a:r>
              <a:rPr lang="en-US" dirty="0" smtClean="0"/>
              <a:t>Successfully tested using legacy system configurations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94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153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Office Theme</vt:lpstr>
      <vt:lpstr>Nomad Program Overview</vt:lpstr>
      <vt:lpstr>Overview</vt:lpstr>
      <vt:lpstr>Legacy System Overview</vt:lpstr>
      <vt:lpstr>Legacy System Variants</vt:lpstr>
      <vt:lpstr>Ground Station</vt:lpstr>
      <vt:lpstr>Nomad Overview</vt:lpstr>
      <vt:lpstr>Legacy System Modifications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Barrett</dc:creator>
  <cp:lastModifiedBy>Do</cp:lastModifiedBy>
  <cp:revision>10</cp:revision>
  <dcterms:created xsi:type="dcterms:W3CDTF">2019-09-23T20:50:57Z</dcterms:created>
  <dcterms:modified xsi:type="dcterms:W3CDTF">2019-10-13T21:35:09Z</dcterms:modified>
</cp:coreProperties>
</file>