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8" roundtripDataSignature="AMtx7mhEwu4Jodm1QSDKyP46nzjZBV4M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cb11c246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cb11c24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/>
          <p:nvPr/>
        </p:nvSpPr>
        <p:spPr>
          <a:xfrm flipH="1" rot="10800000">
            <a:off x="5051474" y="0"/>
            <a:ext cx="7118252" cy="6858000"/>
          </a:xfrm>
          <a:prstGeom prst="triangle">
            <a:avLst>
              <a:gd fmla="val 100000" name="adj"/>
            </a:avLst>
          </a:prstGeom>
          <a:solidFill>
            <a:srgbClr val="DDEAF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4"/>
          <p:cNvSpPr txBox="1"/>
          <p:nvPr>
            <p:ph type="ctrTitle"/>
          </p:nvPr>
        </p:nvSpPr>
        <p:spPr>
          <a:xfrm>
            <a:off x="0" y="2325786"/>
            <a:ext cx="7230794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4"/>
          <p:cNvSpPr txBox="1"/>
          <p:nvPr>
            <p:ph idx="1" type="subTitle"/>
          </p:nvPr>
        </p:nvSpPr>
        <p:spPr>
          <a:xfrm>
            <a:off x="0" y="4713386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98413" y="1085636"/>
            <a:ext cx="3610552" cy="2889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6408" y="-154512"/>
            <a:ext cx="2959976" cy="2480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/>
          <p:nvPr/>
        </p:nvSpPr>
        <p:spPr>
          <a:xfrm>
            <a:off x="0" y="-1"/>
            <a:ext cx="12192000" cy="1408113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5"/>
          <p:cNvSpPr txBox="1"/>
          <p:nvPr>
            <p:ph type="title"/>
          </p:nvPr>
        </p:nvSpPr>
        <p:spPr>
          <a:xfrm>
            <a:off x="1903828" y="351057"/>
            <a:ext cx="8384344" cy="930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838200" y="1587500"/>
            <a:ext cx="10515600" cy="4589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" name="Google Shape;27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600162" y="100941"/>
            <a:ext cx="1507276" cy="1206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6408" y="-154511"/>
            <a:ext cx="2049216" cy="1717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" name="Google Shape;35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600162" y="100941"/>
            <a:ext cx="1507276" cy="1206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6408" y="-154511"/>
            <a:ext cx="2049216" cy="1717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0" y="-1"/>
            <a:ext cx="12192000" cy="1408113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7"/>
          <p:cNvSpPr txBox="1"/>
          <p:nvPr>
            <p:ph type="title"/>
          </p:nvPr>
        </p:nvSpPr>
        <p:spPr>
          <a:xfrm>
            <a:off x="1903828" y="351057"/>
            <a:ext cx="8384344" cy="930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5" name="Google Shape;45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600162" y="100941"/>
            <a:ext cx="1507276" cy="1206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6408" y="-154511"/>
            <a:ext cx="2049216" cy="1717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>
  <p:cSld name="Comparis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8"/>
          <p:cNvSpPr/>
          <p:nvPr/>
        </p:nvSpPr>
        <p:spPr>
          <a:xfrm>
            <a:off x="0" y="-1"/>
            <a:ext cx="12192000" cy="1408113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8"/>
          <p:cNvSpPr txBox="1"/>
          <p:nvPr>
            <p:ph type="title"/>
          </p:nvPr>
        </p:nvSpPr>
        <p:spPr>
          <a:xfrm>
            <a:off x="1903828" y="351057"/>
            <a:ext cx="8384344" cy="930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7" name="Google Shape;57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600162" y="100941"/>
            <a:ext cx="1507276" cy="1206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6408" y="-154511"/>
            <a:ext cx="2049216" cy="1717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9"/>
          <p:cNvSpPr/>
          <p:nvPr/>
        </p:nvSpPr>
        <p:spPr>
          <a:xfrm>
            <a:off x="0" y="-1"/>
            <a:ext cx="12192000" cy="1408113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9"/>
          <p:cNvSpPr txBox="1"/>
          <p:nvPr>
            <p:ph type="title"/>
          </p:nvPr>
        </p:nvSpPr>
        <p:spPr>
          <a:xfrm>
            <a:off x="1903828" y="351057"/>
            <a:ext cx="8384344" cy="930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5" name="Google Shape;65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600162" y="100941"/>
            <a:ext cx="1507276" cy="1206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6408" y="-154511"/>
            <a:ext cx="2049216" cy="1717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4" name="Google Shape;74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" name="Google Shape;10;p3"/>
          <p:cNvSpPr txBox="1"/>
          <p:nvPr/>
        </p:nvSpPr>
        <p:spPr>
          <a:xfrm>
            <a:off x="4669968" y="6367536"/>
            <a:ext cx="28520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Instructional Use Only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/>
          <p:nvPr>
            <p:ph type="ctrTitle"/>
          </p:nvPr>
        </p:nvSpPr>
        <p:spPr>
          <a:xfrm>
            <a:off x="0" y="2325786"/>
            <a:ext cx="7230794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/>
              <a:t>Air Vehicle Summary</a:t>
            </a:r>
            <a:endParaRPr/>
          </a:p>
        </p:txBody>
      </p:sp>
      <p:sp>
        <p:nvSpPr>
          <p:cNvPr id="102" name="Google Shape;102;p1"/>
          <p:cNvSpPr txBox="1"/>
          <p:nvPr>
            <p:ph idx="1" type="subTitle"/>
          </p:nvPr>
        </p:nvSpPr>
        <p:spPr>
          <a:xfrm>
            <a:off x="0" y="4713386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/>
          <p:nvPr>
            <p:ph type="title"/>
          </p:nvPr>
        </p:nvSpPr>
        <p:spPr>
          <a:xfrm>
            <a:off x="1903828" y="351057"/>
            <a:ext cx="8384344" cy="930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108" name="Google Shape;108;p2"/>
          <p:cNvSpPr txBox="1"/>
          <p:nvPr>
            <p:ph idx="1" type="body"/>
          </p:nvPr>
        </p:nvSpPr>
        <p:spPr>
          <a:xfrm>
            <a:off x="838200" y="1587500"/>
            <a:ext cx="10515600" cy="4589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Air Vehicle Overview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Performance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Flight Control Update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Communications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cb11c2468_0_0"/>
          <p:cNvSpPr txBox="1"/>
          <p:nvPr>
            <p:ph type="title"/>
          </p:nvPr>
        </p:nvSpPr>
        <p:spPr>
          <a:xfrm>
            <a:off x="1903828" y="351057"/>
            <a:ext cx="8384400" cy="930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Air Vehicle Overview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2019-09-23T20:50:57Z</dcterms:created>
  <dc:creator>Donald Barrett</dc:creator>
</cp:coreProperties>
</file>