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flipV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8413" y="1085636"/>
            <a:ext cx="3610552" cy="288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2"/>
            <a:ext cx="2959976" cy="24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Instructional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Software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 Interface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Interface Overview</a:t>
            </a:r>
            <a:endParaRPr lang="en-US" dirty="0" smtClean="0"/>
          </a:p>
          <a:p>
            <a:pPr lvl="1"/>
            <a:r>
              <a:rPr lang="en-US" dirty="0" smtClean="0"/>
              <a:t>Primary Flight Display</a:t>
            </a:r>
          </a:p>
          <a:p>
            <a:pPr lvl="1"/>
            <a:r>
              <a:rPr lang="en-US" smtClean="0"/>
              <a:t>Hand </a:t>
            </a:r>
            <a:r>
              <a:rPr lang="en-US" smtClean="0"/>
              <a:t>Controls</a:t>
            </a:r>
          </a:p>
          <a:p>
            <a:r>
              <a:rPr lang="en-US" smtClean="0"/>
              <a:t>Mission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Common Operating Picture</a:t>
            </a:r>
            <a:endParaRPr lang="en-US" dirty="0" smtClean="0"/>
          </a:p>
          <a:p>
            <a:pPr lvl="1"/>
            <a:r>
              <a:rPr lang="en-US" dirty="0" smtClean="0"/>
              <a:t>System Status</a:t>
            </a:r>
          </a:p>
          <a:p>
            <a:pPr lvl="1"/>
            <a:r>
              <a:rPr lang="en-US" dirty="0" smtClean="0"/>
              <a:t>Sensor </a:t>
            </a:r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5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Interface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088" y="1744517"/>
            <a:ext cx="2123665" cy="1981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7" y="4445708"/>
            <a:ext cx="1628775" cy="15015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86024" y="1668853"/>
            <a:ext cx="3829050" cy="238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462712" y="2132447"/>
            <a:ext cx="1333500" cy="48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7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80072" y="2088574"/>
            <a:ext cx="7041356" cy="381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9474" y="302665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Display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1843718" y="3211324"/>
            <a:ext cx="1909132" cy="1846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66024" y="1594565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Flight Display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5694894" y="1779231"/>
            <a:ext cx="305856" cy="17164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71449" y="1691859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FMV / Imagery Display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8571450" y="2061191"/>
            <a:ext cx="1259318" cy="13347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046" y="514131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Center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2270483" y="5325982"/>
            <a:ext cx="1485939" cy="1846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47548" y="589293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Health Monitor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8420100" y="5762625"/>
            <a:ext cx="1737682" cy="2606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78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Flight Display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57612" y="1847850"/>
            <a:ext cx="4676775" cy="43338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9474" y="30266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Airspeed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1484646" y="3211324"/>
            <a:ext cx="2401554" cy="3319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93000" y="322631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Altitude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399874" y="3543300"/>
            <a:ext cx="1791751" cy="571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323550" y="5915025"/>
            <a:ext cx="29919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15450" y="57491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009350" y="2638425"/>
            <a:ext cx="3001425" cy="4667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010775" y="2349401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Roll Angle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314026" y="4010025"/>
            <a:ext cx="3191924" cy="6712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535369" y="4478807"/>
            <a:ext cx="13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Pitch Angle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076450" y="4879587"/>
            <a:ext cx="3837527" cy="391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9629" y="4734066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Yaw Angle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01808" y="3899040"/>
            <a:ext cx="2401554" cy="3319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3607084"/>
            <a:ext cx="16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Lateral Speed</a:t>
            </a:r>
          </a:p>
          <a:p>
            <a:r>
              <a:rPr lang="en-US" dirty="0" smtClean="0"/>
              <a:t>Vertical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Controls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324" y="2297246"/>
            <a:ext cx="4688545" cy="322833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018581" y="3911412"/>
            <a:ext cx="2941608" cy="11954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0550" y="510683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 Control Buttons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10300" y="1918281"/>
            <a:ext cx="337088" cy="10780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21521" y="148997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362172" y="26220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033582" y="2806738"/>
            <a:ext cx="231996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115175" y="1790700"/>
            <a:ext cx="952500" cy="6370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40038" y="1585378"/>
            <a:ext cx="3728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Shoulder: Increase Altitude</a:t>
            </a:r>
          </a:p>
          <a:p>
            <a:r>
              <a:rPr lang="en-US" dirty="0" smtClean="0"/>
              <a:t>Trigger: Yaw Right or Take Picture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16723" y="1595116"/>
            <a:ext cx="3044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Shoulder: Decrease Altitude</a:t>
            </a:r>
          </a:p>
          <a:p>
            <a:r>
              <a:rPr lang="en-US" dirty="0" smtClean="0"/>
              <a:t>Trigger: Yaw Left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61211" y="1964448"/>
            <a:ext cx="171746" cy="3185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9474" y="3026658"/>
            <a:ext cx="26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Lateral Velocity Controls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3062065" y="3108052"/>
            <a:ext cx="1496266" cy="1032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44179" y="5539840"/>
            <a:ext cx="4609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Roll / Pitch Angle Control</a:t>
            </a:r>
          </a:p>
          <a:p>
            <a:r>
              <a:rPr lang="en-US" dirty="0" smtClean="0"/>
              <a:t>FMV Pan / Tilt (when FMV control is active)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5" idx="2"/>
          </p:cNvCxnSpPr>
          <p:nvPr/>
        </p:nvCxnSpPr>
        <p:spPr>
          <a:xfrm flipV="1">
            <a:off x="5846597" y="3888973"/>
            <a:ext cx="492247" cy="16366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7395043" y="3159688"/>
            <a:ext cx="2315942" cy="6629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135138" y="3491171"/>
            <a:ext cx="2113637" cy="10998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710985" y="362160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FMV Zoom Out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248775" y="443647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FMV Zoom In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830215" y="3190237"/>
            <a:ext cx="2592184" cy="792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3231" y="381186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Open/Close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5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Operating Picture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38800" y="2360057"/>
            <a:ext cx="4533900" cy="3221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7650" y="2085975"/>
            <a:ext cx="5210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Integrated map display and route planner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Weather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Threat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Blue Force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Available data will depend on external connections or organic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Route Planner enables creation / management of autopilot routes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externally built or locally built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Intuitive interface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click to add waypoint on cursor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a waypoint to edit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63125" y="1809750"/>
            <a:ext cx="1933575" cy="147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Popup for route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9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Status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status shows the status of all system components</a:t>
            </a:r>
          </a:p>
          <a:p>
            <a:pPr lvl="1"/>
            <a:r>
              <a:rPr lang="en-US" dirty="0" smtClean="0"/>
              <a:t>Each component can be turned on or off</a:t>
            </a:r>
          </a:p>
          <a:p>
            <a:pPr lvl="1"/>
            <a:r>
              <a:rPr lang="en-US" dirty="0" smtClean="0"/>
              <a:t>Some can be reset or commanded to execute built-in-test</a:t>
            </a:r>
          </a:p>
          <a:p>
            <a:r>
              <a:rPr lang="en-US" dirty="0" smtClean="0"/>
              <a:t>Page can also be used to adjust communications settings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8175" y="3743324"/>
            <a:ext cx="6743700" cy="2047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91500" y="3914775"/>
            <a:ext cx="3524250" cy="2133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Comms</a:t>
            </a:r>
            <a:r>
              <a:rPr lang="en-US" dirty="0" smtClean="0"/>
              <a:t>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</a:t>
            </a:r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FMV</a:t>
            </a:r>
          </a:p>
          <a:p>
            <a:pPr lvl="1"/>
            <a:r>
              <a:rPr lang="en-US" sz="1800" dirty="0" smtClean="0"/>
              <a:t>Controlled via primary controller</a:t>
            </a:r>
          </a:p>
          <a:p>
            <a:pPr lvl="1"/>
            <a:r>
              <a:rPr lang="en-US" sz="1800" dirty="0" smtClean="0"/>
              <a:t>Simply push in Button 3 to enable control, then right stick pans and tilts camera</a:t>
            </a:r>
          </a:p>
          <a:p>
            <a:pPr lvl="1"/>
            <a:r>
              <a:rPr lang="en-US" sz="1800" dirty="0" smtClean="0"/>
              <a:t>Zoom is executed via A and B buttons</a:t>
            </a:r>
          </a:p>
          <a:p>
            <a:pPr lvl="1"/>
            <a:r>
              <a:rPr lang="en-US" sz="1800" dirty="0" smtClean="0"/>
              <a:t>The right trigger can be used to take a still image when the FMV control is enabled</a:t>
            </a:r>
          </a:p>
          <a:p>
            <a:r>
              <a:rPr lang="en-US" sz="2200" dirty="0" smtClean="0"/>
              <a:t>Wide Area</a:t>
            </a:r>
          </a:p>
          <a:p>
            <a:pPr lvl="1"/>
            <a:r>
              <a:rPr lang="en-US" sz="1800" dirty="0" smtClean="0"/>
              <a:t>Wide Area images are commanded via the menu</a:t>
            </a:r>
          </a:p>
          <a:p>
            <a:pPr lvl="1"/>
            <a:r>
              <a:rPr lang="en-US" sz="1800" dirty="0" smtClean="0"/>
              <a:t>Pictures can be taken manually or automatically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229475" y="3752850"/>
            <a:ext cx="3600450" cy="2352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 area camera menu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5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281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Office Theme</vt:lpstr>
      <vt:lpstr>Control Software Summary</vt:lpstr>
      <vt:lpstr>Overview</vt:lpstr>
      <vt:lpstr>Pilot Interface Overview</vt:lpstr>
      <vt:lpstr>Interface Overview</vt:lpstr>
      <vt:lpstr>Primary Flight Display</vt:lpstr>
      <vt:lpstr>Hand Controls</vt:lpstr>
      <vt:lpstr>Common Operating Picture</vt:lpstr>
      <vt:lpstr>System Status Page</vt:lpstr>
      <vt:lpstr>Sensor Controls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Donald Barrett</cp:lastModifiedBy>
  <cp:revision>23</cp:revision>
  <dcterms:created xsi:type="dcterms:W3CDTF">2019-09-23T20:50:57Z</dcterms:created>
  <dcterms:modified xsi:type="dcterms:W3CDTF">2019-12-06T02:34:07Z</dcterms:modified>
</cp:coreProperties>
</file>