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Ground </a:t>
            </a:r>
            <a:r>
              <a:rPr lang="en-US" smtClean="0"/>
              <a:t>Control Station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  <a:p>
            <a:r>
              <a:rPr lang="en-US" dirty="0" smtClean="0"/>
              <a:t>Control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Communications</a:t>
            </a:r>
          </a:p>
          <a:p>
            <a:r>
              <a:rPr lang="en-US" dirty="0" smtClean="0"/>
              <a:t>Power System</a:t>
            </a:r>
          </a:p>
          <a:p>
            <a:r>
              <a:rPr lang="en-US" dirty="0" err="1" smtClean="0"/>
              <a:t>Tranportability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OV-1 like…</a:t>
            </a:r>
          </a:p>
          <a:p>
            <a:pPr lvl="1"/>
            <a:r>
              <a:rPr lang="en-US" dirty="0" smtClean="0"/>
              <a:t>Toughbook laptop</a:t>
            </a:r>
          </a:p>
          <a:p>
            <a:pPr lvl="1"/>
            <a:r>
              <a:rPr lang="en-US" dirty="0" smtClean="0"/>
              <a:t>Control shipping case</a:t>
            </a:r>
          </a:p>
          <a:p>
            <a:pPr lvl="2"/>
            <a:r>
              <a:rPr lang="en-US" dirty="0" smtClean="0"/>
              <a:t>Holds laptop and controller</a:t>
            </a:r>
          </a:p>
          <a:p>
            <a:pPr lvl="2"/>
            <a:r>
              <a:rPr lang="en-US" dirty="0" smtClean="0"/>
              <a:t>Integrated power system and </a:t>
            </a:r>
            <a:r>
              <a:rPr lang="en-US" dirty="0" err="1" smtClean="0"/>
              <a:t>comms</a:t>
            </a:r>
            <a:endParaRPr lang="en-US" dirty="0" smtClean="0"/>
          </a:p>
          <a:p>
            <a:pPr lvl="1"/>
            <a:r>
              <a:rPr lang="en-US" dirty="0" smtClean="0"/>
              <a:t>Vehicle shipping case</a:t>
            </a:r>
          </a:p>
          <a:p>
            <a:pPr lvl="2"/>
            <a:r>
              <a:rPr lang="en-US" dirty="0" smtClean="0"/>
              <a:t>Holds AV and accessories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6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COTS Toughbook laptop</a:t>
            </a:r>
          </a:p>
          <a:p>
            <a:pPr lvl="1"/>
            <a:r>
              <a:rPr lang="en-US" dirty="0" smtClean="0"/>
              <a:t>Show performance specs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1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 err="1" smtClean="0"/>
              <a:t>Comms</a:t>
            </a:r>
            <a:endParaRPr lang="en-US" dirty="0" smtClean="0"/>
          </a:p>
          <a:p>
            <a:r>
              <a:rPr lang="en-US" dirty="0" smtClean="0"/>
              <a:t>Payload </a:t>
            </a:r>
            <a:r>
              <a:rPr lang="en-US" dirty="0" err="1" smtClean="0"/>
              <a:t>Comms</a:t>
            </a:r>
            <a:endParaRPr lang="en-US" dirty="0" smtClean="0"/>
          </a:p>
          <a:p>
            <a:r>
              <a:rPr lang="en-US" dirty="0" smtClean="0"/>
              <a:t>Antennas mounted to transit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0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Battery located in control case</a:t>
            </a:r>
          </a:p>
          <a:p>
            <a:r>
              <a:rPr lang="en-US" dirty="0" smtClean="0"/>
              <a:t>Connections for shore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two transit cases</a:t>
            </a:r>
          </a:p>
          <a:p>
            <a:r>
              <a:rPr lang="en-US" dirty="0" smtClean="0"/>
              <a:t>Explain setup time</a:t>
            </a:r>
          </a:p>
          <a:p>
            <a:r>
              <a:rPr lang="en-US" dirty="0" smtClean="0"/>
              <a:t>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9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Office Theme</vt:lpstr>
      <vt:lpstr>Ground Control Station Overview</vt:lpstr>
      <vt:lpstr>Overview</vt:lpstr>
      <vt:lpstr>Overview</vt:lpstr>
      <vt:lpstr>Control Interface</vt:lpstr>
      <vt:lpstr>Communications</vt:lpstr>
      <vt:lpstr>Power System</vt:lpstr>
      <vt:lpstr>Transportability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16</cp:revision>
  <dcterms:created xsi:type="dcterms:W3CDTF">2019-09-23T20:50:57Z</dcterms:created>
  <dcterms:modified xsi:type="dcterms:W3CDTF">2019-10-27T18:06:34Z</dcterms:modified>
</cp:coreProperties>
</file>