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 userDrawn="1"/>
        </p:nvSpPr>
        <p:spPr>
          <a:xfrm flipV="1">
            <a:off x="5051474" y="0"/>
            <a:ext cx="7118252" cy="6858000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5786"/>
            <a:ext cx="7230794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13386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8413" y="1085636"/>
            <a:ext cx="3610552" cy="2889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2"/>
            <a:ext cx="2959976" cy="24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8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69968" y="636753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Instructional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2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Nomad Program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Motion Video</a:t>
            </a:r>
          </a:p>
          <a:p>
            <a:pPr lvl="1"/>
            <a:r>
              <a:rPr lang="en-US" dirty="0" smtClean="0"/>
              <a:t>Imaging System</a:t>
            </a:r>
          </a:p>
          <a:p>
            <a:pPr lvl="1"/>
            <a:r>
              <a:rPr lang="en-US" dirty="0" smtClean="0"/>
              <a:t>Gimbal</a:t>
            </a:r>
          </a:p>
          <a:p>
            <a:pPr lvl="1"/>
            <a:r>
              <a:rPr lang="en-US" dirty="0" smtClean="0"/>
              <a:t>Data Output</a:t>
            </a:r>
          </a:p>
          <a:p>
            <a:r>
              <a:rPr lang="en-US" dirty="0" smtClean="0"/>
              <a:t>Wide Area Camera</a:t>
            </a:r>
          </a:p>
          <a:p>
            <a:pPr lvl="1"/>
            <a:r>
              <a:rPr lang="en-US" dirty="0" smtClean="0"/>
              <a:t>Cameras</a:t>
            </a:r>
          </a:p>
          <a:p>
            <a:pPr lvl="1"/>
            <a:r>
              <a:rPr lang="en-US" dirty="0" smtClean="0"/>
              <a:t>Control Capability</a:t>
            </a:r>
          </a:p>
          <a:p>
            <a:r>
              <a:rPr lang="en-US" dirty="0" smtClean="0"/>
              <a:t>Communications</a:t>
            </a:r>
          </a:p>
        </p:txBody>
      </p:sp>
    </p:spTree>
    <p:extLst>
      <p:ext uri="{BB962C8B-B14F-4D97-AF65-F5344CB8AC3E}">
        <p14:creationId xmlns:p14="http://schemas.microsoft.com/office/powerpoint/2010/main" val="303235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Motion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 of system</a:t>
            </a:r>
          </a:p>
          <a:p>
            <a:r>
              <a:rPr lang="en-US" dirty="0" smtClean="0"/>
              <a:t>Description of gimbal</a:t>
            </a:r>
          </a:p>
          <a:p>
            <a:r>
              <a:rPr lang="en-US" dirty="0" smtClean="0"/>
              <a:t>Performance for both day/night</a:t>
            </a:r>
          </a:p>
          <a:p>
            <a:r>
              <a:rPr lang="en-US" dirty="0" smtClean="0"/>
              <a:t>Description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8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Area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 of camera</a:t>
            </a:r>
          </a:p>
          <a:p>
            <a:r>
              <a:rPr lang="en-US" dirty="0" smtClean="0"/>
              <a:t>Description of mounting / look angle</a:t>
            </a:r>
          </a:p>
          <a:p>
            <a:r>
              <a:rPr lang="en-US" dirty="0" smtClean="0"/>
              <a:t>Description of modes – manual, automatic</a:t>
            </a:r>
          </a:p>
          <a:p>
            <a:r>
              <a:rPr lang="en-US" dirty="0" smtClean="0"/>
              <a:t>Performance characterization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8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Payload </a:t>
            </a:r>
            <a:r>
              <a:rPr lang="en-US" dirty="0" err="1" smtClean="0"/>
              <a:t>comms</a:t>
            </a:r>
            <a:r>
              <a:rPr lang="en-US" dirty="0" smtClean="0"/>
              <a:t> description</a:t>
            </a:r>
          </a:p>
          <a:p>
            <a:r>
              <a:rPr lang="en-US" dirty="0" smtClean="0"/>
              <a:t>Thinking small T-CDL system</a:t>
            </a:r>
          </a:p>
          <a:p>
            <a:r>
              <a:rPr lang="en-US" dirty="0" smtClean="0"/>
              <a:t>NSA Type-1 encryption</a:t>
            </a:r>
          </a:p>
          <a:p>
            <a:r>
              <a:rPr lang="en-US" smtClean="0"/>
              <a:t>Range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6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69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Office Theme</vt:lpstr>
      <vt:lpstr>Nomad Program Overview</vt:lpstr>
      <vt:lpstr>Overview</vt:lpstr>
      <vt:lpstr>Full Motion Video</vt:lpstr>
      <vt:lpstr>Wide Area Camera</vt:lpstr>
      <vt:lpstr>Communications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Barrett</dc:creator>
  <cp:lastModifiedBy>Donald Barrett</cp:lastModifiedBy>
  <cp:revision>16</cp:revision>
  <dcterms:created xsi:type="dcterms:W3CDTF">2019-09-23T20:50:57Z</dcterms:created>
  <dcterms:modified xsi:type="dcterms:W3CDTF">2019-10-27T18:09:53Z</dcterms:modified>
</cp:coreProperties>
</file>