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ksham-daba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0A9C7-78E0-12A3-A396-D1A5DA92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IN" dirty="0"/>
              <a:t>Credit Card Weekly Dashboarding</a:t>
            </a:r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AFCD39C9-C10C-56CA-1062-6984E49E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2" r="1754" b="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5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22F7C-5EE3-E2A4-12A3-C4CD89C3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IN" dirty="0"/>
              <a:t>Project Objective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F1AC9ED-1921-AEBC-8062-74570917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38" r="25153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76F7-8276-7325-9C33-82634142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E58-3BF2-A84D-689E-D2A62FE4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1084E1-049B-FE75-AE5E-F67D19B5E983}"/>
              </a:ext>
            </a:extLst>
          </p:cNvPr>
          <p:cNvGrpSpPr/>
          <p:nvPr/>
        </p:nvGrpSpPr>
        <p:grpSpPr>
          <a:xfrm>
            <a:off x="217249" y="1913860"/>
            <a:ext cx="12132068" cy="3606953"/>
            <a:chOff x="236913" y="2336647"/>
            <a:chExt cx="12132068" cy="3606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E57280-1A93-03E5-A7CD-644E9265D3F0}"/>
                </a:ext>
              </a:extLst>
            </p:cNvPr>
            <p:cNvGrpSpPr/>
            <p:nvPr/>
          </p:nvGrpSpPr>
          <p:grpSpPr>
            <a:xfrm>
              <a:off x="236913" y="2881140"/>
              <a:ext cx="12132068" cy="3062460"/>
              <a:chOff x="295907" y="2710716"/>
              <a:chExt cx="12132068" cy="30624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334C0A-CD17-5FA4-45AD-46597687B297}"/>
                  </a:ext>
                </a:extLst>
              </p:cNvPr>
              <p:cNvSpPr/>
              <p:nvPr/>
            </p:nvSpPr>
            <p:spPr>
              <a:xfrm>
                <a:off x="295907" y="2710716"/>
                <a:ext cx="2784460" cy="1056973"/>
              </a:xfrm>
              <a:custGeom>
                <a:avLst/>
                <a:gdLst>
                  <a:gd name="connsiteX0" fmla="*/ 0 w 2784460"/>
                  <a:gd name="connsiteY0" fmla="*/ 105697 h 1056973"/>
                  <a:gd name="connsiteX1" fmla="*/ 105697 w 2784460"/>
                  <a:gd name="connsiteY1" fmla="*/ 0 h 1056973"/>
                  <a:gd name="connsiteX2" fmla="*/ 2678763 w 2784460"/>
                  <a:gd name="connsiteY2" fmla="*/ 0 h 1056973"/>
                  <a:gd name="connsiteX3" fmla="*/ 2784460 w 2784460"/>
                  <a:gd name="connsiteY3" fmla="*/ 105697 h 1056973"/>
                  <a:gd name="connsiteX4" fmla="*/ 2784460 w 2784460"/>
                  <a:gd name="connsiteY4" fmla="*/ 951276 h 1056973"/>
                  <a:gd name="connsiteX5" fmla="*/ 2678763 w 2784460"/>
                  <a:gd name="connsiteY5" fmla="*/ 1056973 h 1056973"/>
                  <a:gd name="connsiteX6" fmla="*/ 105697 w 2784460"/>
                  <a:gd name="connsiteY6" fmla="*/ 1056973 h 1056973"/>
                  <a:gd name="connsiteX7" fmla="*/ 0 w 2784460"/>
                  <a:gd name="connsiteY7" fmla="*/ 951276 h 1056973"/>
                  <a:gd name="connsiteX8" fmla="*/ 0 w 2784460"/>
                  <a:gd name="connsiteY8" fmla="*/ 105697 h 10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460" h="1056973">
                    <a:moveTo>
                      <a:pt x="0" y="105697"/>
                    </a:moveTo>
                    <a:cubicBezTo>
                      <a:pt x="0" y="47322"/>
                      <a:pt x="47322" y="0"/>
                      <a:pt x="105697" y="0"/>
                    </a:cubicBezTo>
                    <a:lnTo>
                      <a:pt x="2678763" y="0"/>
                    </a:lnTo>
                    <a:cubicBezTo>
                      <a:pt x="2737138" y="0"/>
                      <a:pt x="2784460" y="47322"/>
                      <a:pt x="2784460" y="105697"/>
                    </a:cubicBezTo>
                    <a:lnTo>
                      <a:pt x="2784460" y="951276"/>
                    </a:lnTo>
                    <a:cubicBezTo>
                      <a:pt x="2784460" y="1009651"/>
                      <a:pt x="2737138" y="1056973"/>
                      <a:pt x="2678763" y="1056973"/>
                    </a:cubicBezTo>
                    <a:lnTo>
                      <a:pt x="105697" y="1056973"/>
                    </a:lnTo>
                    <a:cubicBezTo>
                      <a:pt x="47322" y="1056973"/>
                      <a:pt x="0" y="1009651"/>
                      <a:pt x="0" y="951276"/>
                    </a:cubicBezTo>
                    <a:lnTo>
                      <a:pt x="0" y="1056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878" tIns="152878" rIns="152878" bIns="15287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Raw CSV File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25CCEB7-C485-6B15-8FDA-ECAA4066AB4D}"/>
                  </a:ext>
                </a:extLst>
              </p:cNvPr>
              <p:cNvSpPr/>
              <p:nvPr/>
            </p:nvSpPr>
            <p:spPr>
              <a:xfrm rot="33322">
                <a:off x="3109111" y="2936033"/>
                <a:ext cx="1044190" cy="644007"/>
              </a:xfrm>
              <a:custGeom>
                <a:avLst/>
                <a:gdLst>
                  <a:gd name="connsiteX0" fmla="*/ 0 w 1044190"/>
                  <a:gd name="connsiteY0" fmla="*/ 128801 h 644007"/>
                  <a:gd name="connsiteX1" fmla="*/ 722187 w 1044190"/>
                  <a:gd name="connsiteY1" fmla="*/ 128801 h 644007"/>
                  <a:gd name="connsiteX2" fmla="*/ 722187 w 1044190"/>
                  <a:gd name="connsiteY2" fmla="*/ 0 h 644007"/>
                  <a:gd name="connsiteX3" fmla="*/ 1044190 w 1044190"/>
                  <a:gd name="connsiteY3" fmla="*/ 322004 h 644007"/>
                  <a:gd name="connsiteX4" fmla="*/ 722187 w 1044190"/>
                  <a:gd name="connsiteY4" fmla="*/ 644007 h 644007"/>
                  <a:gd name="connsiteX5" fmla="*/ 722187 w 1044190"/>
                  <a:gd name="connsiteY5" fmla="*/ 515206 h 644007"/>
                  <a:gd name="connsiteX6" fmla="*/ 0 w 1044190"/>
                  <a:gd name="connsiteY6" fmla="*/ 515206 h 644007"/>
                  <a:gd name="connsiteX7" fmla="*/ 0 w 1044190"/>
                  <a:gd name="connsiteY7" fmla="*/ 128801 h 64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4190" h="644007">
                    <a:moveTo>
                      <a:pt x="0" y="128801"/>
                    </a:moveTo>
                    <a:lnTo>
                      <a:pt x="722187" y="128801"/>
                    </a:lnTo>
                    <a:lnTo>
                      <a:pt x="722187" y="0"/>
                    </a:lnTo>
                    <a:lnTo>
                      <a:pt x="1044190" y="322004"/>
                    </a:lnTo>
                    <a:lnTo>
                      <a:pt x="722187" y="644007"/>
                    </a:lnTo>
                    <a:lnTo>
                      <a:pt x="722187" y="515206"/>
                    </a:lnTo>
                    <a:lnTo>
                      <a:pt x="0" y="515206"/>
                    </a:lnTo>
                    <a:lnTo>
                      <a:pt x="0" y="12880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28801" rIns="193201" bIns="12880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600" kern="1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EDA3428-F4CE-8BF6-D9D9-69FC0BBC76E4}"/>
                  </a:ext>
                </a:extLst>
              </p:cNvPr>
              <p:cNvSpPr/>
              <p:nvPr/>
            </p:nvSpPr>
            <p:spPr>
              <a:xfrm>
                <a:off x="4149958" y="2748074"/>
                <a:ext cx="2784460" cy="1056973"/>
              </a:xfrm>
              <a:custGeom>
                <a:avLst/>
                <a:gdLst>
                  <a:gd name="connsiteX0" fmla="*/ 0 w 2784460"/>
                  <a:gd name="connsiteY0" fmla="*/ 105697 h 1056973"/>
                  <a:gd name="connsiteX1" fmla="*/ 105697 w 2784460"/>
                  <a:gd name="connsiteY1" fmla="*/ 0 h 1056973"/>
                  <a:gd name="connsiteX2" fmla="*/ 2678763 w 2784460"/>
                  <a:gd name="connsiteY2" fmla="*/ 0 h 1056973"/>
                  <a:gd name="connsiteX3" fmla="*/ 2784460 w 2784460"/>
                  <a:gd name="connsiteY3" fmla="*/ 105697 h 1056973"/>
                  <a:gd name="connsiteX4" fmla="*/ 2784460 w 2784460"/>
                  <a:gd name="connsiteY4" fmla="*/ 951276 h 1056973"/>
                  <a:gd name="connsiteX5" fmla="*/ 2678763 w 2784460"/>
                  <a:gd name="connsiteY5" fmla="*/ 1056973 h 1056973"/>
                  <a:gd name="connsiteX6" fmla="*/ 105697 w 2784460"/>
                  <a:gd name="connsiteY6" fmla="*/ 1056973 h 1056973"/>
                  <a:gd name="connsiteX7" fmla="*/ 0 w 2784460"/>
                  <a:gd name="connsiteY7" fmla="*/ 951276 h 1056973"/>
                  <a:gd name="connsiteX8" fmla="*/ 0 w 2784460"/>
                  <a:gd name="connsiteY8" fmla="*/ 105697 h 10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460" h="1056973">
                    <a:moveTo>
                      <a:pt x="0" y="105697"/>
                    </a:moveTo>
                    <a:cubicBezTo>
                      <a:pt x="0" y="47322"/>
                      <a:pt x="47322" y="0"/>
                      <a:pt x="105697" y="0"/>
                    </a:cubicBezTo>
                    <a:lnTo>
                      <a:pt x="2678763" y="0"/>
                    </a:lnTo>
                    <a:cubicBezTo>
                      <a:pt x="2737138" y="0"/>
                      <a:pt x="2784460" y="47322"/>
                      <a:pt x="2784460" y="105697"/>
                    </a:cubicBezTo>
                    <a:lnTo>
                      <a:pt x="2784460" y="951276"/>
                    </a:lnTo>
                    <a:cubicBezTo>
                      <a:pt x="2784460" y="1009651"/>
                      <a:pt x="2737138" y="1056973"/>
                      <a:pt x="2678763" y="1056973"/>
                    </a:cubicBezTo>
                    <a:lnTo>
                      <a:pt x="105697" y="1056973"/>
                    </a:lnTo>
                    <a:cubicBezTo>
                      <a:pt x="47322" y="1056973"/>
                      <a:pt x="0" y="1009651"/>
                      <a:pt x="0" y="951276"/>
                    </a:cubicBezTo>
                    <a:lnTo>
                      <a:pt x="0" y="1056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878" tIns="152878" rIns="152878" bIns="15287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SQL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44670E6-995D-9BC5-606C-059842A7ED9B}"/>
                  </a:ext>
                </a:extLst>
              </p:cNvPr>
              <p:cNvSpPr/>
              <p:nvPr/>
            </p:nvSpPr>
            <p:spPr>
              <a:xfrm rot="21575167">
                <a:off x="6998592" y="2935619"/>
                <a:ext cx="2330376" cy="644007"/>
              </a:xfrm>
              <a:custGeom>
                <a:avLst/>
                <a:gdLst>
                  <a:gd name="connsiteX0" fmla="*/ 0 w 2330376"/>
                  <a:gd name="connsiteY0" fmla="*/ 128801 h 644007"/>
                  <a:gd name="connsiteX1" fmla="*/ 2008373 w 2330376"/>
                  <a:gd name="connsiteY1" fmla="*/ 128801 h 644007"/>
                  <a:gd name="connsiteX2" fmla="*/ 2008373 w 2330376"/>
                  <a:gd name="connsiteY2" fmla="*/ 0 h 644007"/>
                  <a:gd name="connsiteX3" fmla="*/ 2330376 w 2330376"/>
                  <a:gd name="connsiteY3" fmla="*/ 322004 h 644007"/>
                  <a:gd name="connsiteX4" fmla="*/ 2008373 w 2330376"/>
                  <a:gd name="connsiteY4" fmla="*/ 644007 h 644007"/>
                  <a:gd name="connsiteX5" fmla="*/ 2008373 w 2330376"/>
                  <a:gd name="connsiteY5" fmla="*/ 515206 h 644007"/>
                  <a:gd name="connsiteX6" fmla="*/ 0 w 2330376"/>
                  <a:gd name="connsiteY6" fmla="*/ 515206 h 644007"/>
                  <a:gd name="connsiteX7" fmla="*/ 0 w 2330376"/>
                  <a:gd name="connsiteY7" fmla="*/ 128801 h 64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376" h="644007">
                    <a:moveTo>
                      <a:pt x="0" y="128801"/>
                    </a:moveTo>
                    <a:lnTo>
                      <a:pt x="2008373" y="128801"/>
                    </a:lnTo>
                    <a:lnTo>
                      <a:pt x="2008373" y="0"/>
                    </a:lnTo>
                    <a:lnTo>
                      <a:pt x="2330376" y="322004"/>
                    </a:lnTo>
                    <a:lnTo>
                      <a:pt x="2008373" y="644007"/>
                    </a:lnTo>
                    <a:lnTo>
                      <a:pt x="2008373" y="515206"/>
                    </a:lnTo>
                    <a:lnTo>
                      <a:pt x="0" y="515206"/>
                    </a:lnTo>
                    <a:lnTo>
                      <a:pt x="0" y="12880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28801" rIns="193201" bIns="12880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6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A213E3-F7AD-CF2F-49E5-A8CA89A87134}"/>
                  </a:ext>
                </a:extLst>
              </p:cNvPr>
              <p:cNvSpPr/>
              <p:nvPr/>
            </p:nvSpPr>
            <p:spPr>
              <a:xfrm>
                <a:off x="9321530" y="2710716"/>
                <a:ext cx="2784460" cy="1056973"/>
              </a:xfrm>
              <a:custGeom>
                <a:avLst/>
                <a:gdLst>
                  <a:gd name="connsiteX0" fmla="*/ 0 w 2784460"/>
                  <a:gd name="connsiteY0" fmla="*/ 105697 h 1056973"/>
                  <a:gd name="connsiteX1" fmla="*/ 105697 w 2784460"/>
                  <a:gd name="connsiteY1" fmla="*/ 0 h 1056973"/>
                  <a:gd name="connsiteX2" fmla="*/ 2678763 w 2784460"/>
                  <a:gd name="connsiteY2" fmla="*/ 0 h 1056973"/>
                  <a:gd name="connsiteX3" fmla="*/ 2784460 w 2784460"/>
                  <a:gd name="connsiteY3" fmla="*/ 105697 h 1056973"/>
                  <a:gd name="connsiteX4" fmla="*/ 2784460 w 2784460"/>
                  <a:gd name="connsiteY4" fmla="*/ 951276 h 1056973"/>
                  <a:gd name="connsiteX5" fmla="*/ 2678763 w 2784460"/>
                  <a:gd name="connsiteY5" fmla="*/ 1056973 h 1056973"/>
                  <a:gd name="connsiteX6" fmla="*/ 105697 w 2784460"/>
                  <a:gd name="connsiteY6" fmla="*/ 1056973 h 1056973"/>
                  <a:gd name="connsiteX7" fmla="*/ 0 w 2784460"/>
                  <a:gd name="connsiteY7" fmla="*/ 951276 h 1056973"/>
                  <a:gd name="connsiteX8" fmla="*/ 0 w 2784460"/>
                  <a:gd name="connsiteY8" fmla="*/ 105697 h 10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460" h="1056973">
                    <a:moveTo>
                      <a:pt x="0" y="105697"/>
                    </a:moveTo>
                    <a:cubicBezTo>
                      <a:pt x="0" y="47322"/>
                      <a:pt x="47322" y="0"/>
                      <a:pt x="105697" y="0"/>
                    </a:cubicBezTo>
                    <a:lnTo>
                      <a:pt x="2678763" y="0"/>
                    </a:lnTo>
                    <a:cubicBezTo>
                      <a:pt x="2737138" y="0"/>
                      <a:pt x="2784460" y="47322"/>
                      <a:pt x="2784460" y="105697"/>
                    </a:cubicBezTo>
                    <a:lnTo>
                      <a:pt x="2784460" y="951276"/>
                    </a:lnTo>
                    <a:cubicBezTo>
                      <a:pt x="2784460" y="1009651"/>
                      <a:pt x="2737138" y="1056973"/>
                      <a:pt x="2678763" y="1056973"/>
                    </a:cubicBezTo>
                    <a:lnTo>
                      <a:pt x="105697" y="1056973"/>
                    </a:lnTo>
                    <a:cubicBezTo>
                      <a:pt x="47322" y="1056973"/>
                      <a:pt x="0" y="1009651"/>
                      <a:pt x="0" y="951276"/>
                    </a:cubicBezTo>
                    <a:lnTo>
                      <a:pt x="0" y="1056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878" tIns="152878" rIns="152878" bIns="15287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Power BI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1A436-25E8-E7FB-1F27-7E2F6ECFD593}"/>
                  </a:ext>
                </a:extLst>
              </p:cNvPr>
              <p:cNvSpPr txBox="1"/>
              <p:nvPr/>
            </p:nvSpPr>
            <p:spPr>
              <a:xfrm>
                <a:off x="295907" y="4018850"/>
                <a:ext cx="22733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Unprocessed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Null/0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Repeated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Mixed Data type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119BDC-7DAB-B646-CCA3-D3D86E70FE88}"/>
                  </a:ext>
                </a:extLst>
              </p:cNvPr>
              <p:cNvSpPr txBox="1"/>
              <p:nvPr/>
            </p:nvSpPr>
            <p:spPr>
              <a:xfrm>
                <a:off x="4149958" y="4018850"/>
                <a:ext cx="281493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Data Cleaning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new tables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Removing duplicates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Fixing mixed data types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8B124B-8177-4F12-7854-24786E336179}"/>
                  </a:ext>
                </a:extLst>
              </p:cNvPr>
              <p:cNvSpPr txBox="1"/>
              <p:nvPr/>
            </p:nvSpPr>
            <p:spPr>
              <a:xfrm>
                <a:off x="8479791" y="4018850"/>
                <a:ext cx="39481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Dashboarding and Insights gathering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Dashboards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filters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new columns and measures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Providing real-time insights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C02911-6B42-E809-A6CC-63B6B92B28EE}"/>
                </a:ext>
              </a:extLst>
            </p:cNvPr>
            <p:cNvSpPr txBox="1"/>
            <p:nvPr/>
          </p:nvSpPr>
          <p:spPr>
            <a:xfrm>
              <a:off x="2714413" y="2475146"/>
              <a:ext cx="1715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Importing 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968DA-E933-FF06-4387-D1984FEFFEA9}"/>
                </a:ext>
              </a:extLst>
            </p:cNvPr>
            <p:cNvSpPr txBox="1"/>
            <p:nvPr/>
          </p:nvSpPr>
          <p:spPr>
            <a:xfrm>
              <a:off x="7114283" y="2336647"/>
              <a:ext cx="2432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Building connection with SQL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20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FC1C-D52B-1E87-072B-2A1A8567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Insights- Week 53 (31st Dec)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6FD5-002E-C05F-B0A2-C45152B2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3" y="2221992"/>
            <a:ext cx="4584798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WoW change:</a:t>
            </a:r>
          </a:p>
          <a:p>
            <a:r>
              <a:rPr lang="en-US" sz="1600" dirty="0"/>
              <a:t>Revenue increased by 28.8%,</a:t>
            </a:r>
          </a:p>
          <a:p>
            <a:r>
              <a:rPr lang="en-US" sz="1600" dirty="0"/>
              <a:t>Total Transaction Amt &amp; Count increased by xx% &amp; xx%</a:t>
            </a:r>
          </a:p>
          <a:p>
            <a:r>
              <a:rPr lang="en-US" sz="1600" dirty="0"/>
              <a:t>Customer count increased by xx%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6540E1-43CC-CB36-66B1-7F8EDCE6DCA4}"/>
              </a:ext>
            </a:extLst>
          </p:cNvPr>
          <p:cNvSpPr txBox="1">
            <a:spLocks/>
          </p:cNvSpPr>
          <p:nvPr/>
        </p:nvSpPr>
        <p:spPr>
          <a:xfrm>
            <a:off x="5285434" y="2221992"/>
            <a:ext cx="6574971" cy="423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4600" b="1" dirty="0"/>
              <a:t>Overview YTD: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Overall revenue is 57M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Total interest is 8M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Total transaction amount is 46M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Male customers are contributing more in revenue 31M, female 26M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Blue &amp; Silver credit card are contributing to 93% of overall transactions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TX, NY &amp; CA is contributing to 68%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Overall Activation rate is 57.5%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Overall Delinquent rate is 6.06%</a:t>
            </a:r>
            <a:endParaRPr lang="en-IN" sz="3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2FACF0-FEBB-817E-5756-770F5DDC7E5B}"/>
              </a:ext>
            </a:extLst>
          </p:cNvPr>
          <p:cNvCxnSpPr/>
          <p:nvPr/>
        </p:nvCxnSpPr>
        <p:spPr>
          <a:xfrm>
            <a:off x="4986731" y="2064774"/>
            <a:ext cx="0" cy="389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6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C0244-0434-A613-3020-4B7E9F50C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9E10BB-09C6-46A1-36CB-4AB4F583F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24E6F99A-16B6-7E4F-8B43-E72B0365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2" r="1754" b="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551D7-AF3C-45A9-B0E2-64DB48082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83C54-BDE7-2F17-4685-8CA52A8D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3301E-92E8-B5C1-D4EB-6A30544F659E}"/>
              </a:ext>
            </a:extLst>
          </p:cNvPr>
          <p:cNvSpPr txBox="1"/>
          <p:nvPr/>
        </p:nvSpPr>
        <p:spPr>
          <a:xfrm>
            <a:off x="6305635" y="3619433"/>
            <a:ext cx="45425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/>
              <a:t>Thank you!</a:t>
            </a:r>
            <a:br>
              <a:rPr lang="en-IN" sz="3600" dirty="0"/>
            </a:br>
            <a:r>
              <a:rPr lang="en-IN" sz="3600" dirty="0"/>
              <a:t>by Saksham Dabas</a:t>
            </a: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32D89426-E0F0-05A7-0043-D5F88ECF2ABC}"/>
              </a:ext>
            </a:extLst>
          </p:cNvPr>
          <p:cNvSpPr txBox="1"/>
          <p:nvPr/>
        </p:nvSpPr>
        <p:spPr>
          <a:xfrm>
            <a:off x="7465840" y="4969099"/>
            <a:ext cx="2222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LinkedIn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365914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Credit Card Weekly Dashboarding</vt:lpstr>
      <vt:lpstr>Project Objective</vt:lpstr>
      <vt:lpstr>workflow</vt:lpstr>
      <vt:lpstr>Project Insights- Week 53 (31st Dec)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Saksham Dabas</dc:creator>
  <cp:lastModifiedBy>Saksham Dabas</cp:lastModifiedBy>
  <cp:revision>1</cp:revision>
  <dcterms:created xsi:type="dcterms:W3CDTF">2025-03-31T19:22:46Z</dcterms:created>
  <dcterms:modified xsi:type="dcterms:W3CDTF">2025-03-31T19:55:43Z</dcterms:modified>
</cp:coreProperties>
</file>