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792913" cy="992505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5AE8D-49CF-4919-8167-60F1CD928858}" v="6" dt="2023-04-26T19:16:45.052"/>
    <p1510:client id="{527CEA58-CAE1-44E5-B3A5-47C65423E60B}" v="2" dt="2023-04-26T19:17:11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27CEA58-CAE1-44E5-B3A5-47C65423E60B}"/>
    <pc:docChg chg="modSld">
      <pc:chgData name="Guest User" userId="" providerId="Windows Live" clId="Web-{527CEA58-CAE1-44E5-B3A5-47C65423E60B}" dt="2023-04-26T19:17:11.700" v="0" actId="20577"/>
      <pc:docMkLst>
        <pc:docMk/>
      </pc:docMkLst>
      <pc:sldChg chg="modSp">
        <pc:chgData name="Guest User" userId="" providerId="Windows Live" clId="Web-{527CEA58-CAE1-44E5-B3A5-47C65423E60B}" dt="2023-04-26T19:17:11.700" v="0" actId="20577"/>
        <pc:sldMkLst>
          <pc:docMk/>
          <pc:sldMk cId="2304414193" sldId="256"/>
        </pc:sldMkLst>
        <pc:spChg chg="mod">
          <ac:chgData name="Guest User" userId="" providerId="Windows Live" clId="Web-{527CEA58-CAE1-44E5-B3A5-47C65423E60B}" dt="2023-04-26T19:17:11.700" v="0" actId="20577"/>
          <ac:spMkLst>
            <pc:docMk/>
            <pc:sldMk cId="2304414193" sldId="256"/>
            <ac:spMk id="6" creationId="{0B125EC3-DC3E-5124-B9B5-B524B8EB17FC}"/>
          </ac:spMkLst>
        </pc:spChg>
      </pc:sldChg>
    </pc:docChg>
  </pc:docChgLst>
  <pc:docChgLst>
    <pc:chgData name="Guest User" providerId="Windows Live" clId="Web-{1E45AE8D-49CF-4919-8167-60F1CD928858}"/>
    <pc:docChg chg="modSld">
      <pc:chgData name="Guest User" userId="" providerId="Windows Live" clId="Web-{1E45AE8D-49CF-4919-8167-60F1CD928858}" dt="2023-04-26T19:16:45.052" v="2" actId="20577"/>
      <pc:docMkLst>
        <pc:docMk/>
      </pc:docMkLst>
      <pc:sldChg chg="modSp">
        <pc:chgData name="Guest User" userId="" providerId="Windows Live" clId="Web-{1E45AE8D-49CF-4919-8167-60F1CD928858}" dt="2023-04-26T19:16:45.052" v="2" actId="20577"/>
        <pc:sldMkLst>
          <pc:docMk/>
          <pc:sldMk cId="2304414193" sldId="256"/>
        </pc:sldMkLst>
        <pc:spChg chg="mod">
          <ac:chgData name="Guest User" userId="" providerId="Windows Live" clId="Web-{1E45AE8D-49CF-4919-8167-60F1CD928858}" dt="2023-04-26T19:16:45.052" v="2" actId="20577"/>
          <ac:spMkLst>
            <pc:docMk/>
            <pc:sldMk cId="2304414193" sldId="256"/>
            <ac:spMk id="6" creationId="{0B125EC3-DC3E-5124-B9B5-B524B8EB17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352C-D118-6D7C-4714-81AD711C0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3542C-7996-FD78-1087-B32ADDD4B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98946-26D5-DAB0-EFE9-A1BF4819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B40-03DD-40D3-846F-CA53B0D19F8E}" type="datetimeFigureOut">
              <a:rPr lang="he-IL" smtClean="0"/>
              <a:t>ה'/אייר/תשפ"ג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86254-4578-3316-FB4F-8FCA7F89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B74DB-E13B-A93F-265C-2FA91FA5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72-04C0-47E1-AF63-B6A37AA69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091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FC31-0207-83F7-B6F8-F2B61E1C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249C3-DA55-DF73-182B-3FB3E4EDE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0CFF-99BF-AB75-21A4-F475600B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B40-03DD-40D3-846F-CA53B0D19F8E}" type="datetimeFigureOut">
              <a:rPr lang="he-IL" smtClean="0"/>
              <a:t>ה'/אייר/תשפ"ג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D1F0-07D4-643D-3961-5B4CA21A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BA01-E5BC-2798-12E5-47A28475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72-04C0-47E1-AF63-B6A37AA69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381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02DBE-41D0-795E-977D-73575C163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AAA60-EE59-96AF-39FB-7670FF73D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46239-85A0-A2D8-AD19-F164E9F0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B40-03DD-40D3-846F-CA53B0D19F8E}" type="datetimeFigureOut">
              <a:rPr lang="he-IL" smtClean="0"/>
              <a:t>ה'/אייר/תשפ"ג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64B53-7095-3C4E-C93F-70419F2D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8C1EF-8B24-A751-4492-2D8CE04C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72-04C0-47E1-AF63-B6A37AA69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852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4419-63AD-5BEE-EC95-C78E24F1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D999-0171-209C-FFB6-58CA8ABD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C07F8-20DF-B157-7DEB-0E94747F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B40-03DD-40D3-846F-CA53B0D19F8E}" type="datetimeFigureOut">
              <a:rPr lang="he-IL" smtClean="0"/>
              <a:t>ה'/אייר/תשפ"ג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2925-81CA-5441-CD1B-EE2EA80A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26535-A88C-50AB-0102-7154C9A9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72-04C0-47E1-AF63-B6A37AA69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99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6E12-C978-E2C6-1ABC-7D89BF25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52292-5460-4BE2-6878-AABA7EFC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6C8B0-8A4E-B952-C2DB-8311537D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B40-03DD-40D3-846F-CA53B0D19F8E}" type="datetimeFigureOut">
              <a:rPr lang="he-IL" smtClean="0"/>
              <a:t>ה'/אייר/תשפ"ג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10C9E-40AC-EFA6-4450-985A66A9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88881-30C7-C17B-833D-07B166B0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72-04C0-47E1-AF63-B6A37AA69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765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2EF0-C1E6-8FBF-5A5B-02FFB888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AA0A-0028-393F-EA4D-48A07244F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C4103-2ED8-DFF7-50C8-92A22F23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337DB-E10D-398C-F55A-D71F51D6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B40-03DD-40D3-846F-CA53B0D19F8E}" type="datetimeFigureOut">
              <a:rPr lang="he-IL" smtClean="0"/>
              <a:t>ה'/אייר/תשפ"ג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FC413-FB8D-10C5-FF88-B6E516F8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D327C-22C4-998A-7C0D-EE17BEB5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72-04C0-47E1-AF63-B6A37AA69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295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892B-B233-DE03-115C-0C393E4B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F63F5-0A53-78B4-5F5E-AFFCBE408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066A6-F24F-2F5D-CC26-7E7FCA972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B74B1-8736-7F3D-7B3D-73360FD09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82DC6-9926-42A2-A20F-10F7F1342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E756B-A622-29BC-8EC6-1DBD0313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B40-03DD-40D3-846F-CA53B0D19F8E}" type="datetimeFigureOut">
              <a:rPr lang="he-IL" smtClean="0"/>
              <a:t>ה'/אייר/תשפ"ג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23AE4-1896-34FD-81EA-5F6BAAFE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018CD-BADA-4D71-EE10-79B64533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72-04C0-47E1-AF63-B6A37AA69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44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6344-A4AB-A40B-BDFB-1D8CFEFD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66494-2AFF-E334-B4BD-96046209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B40-03DD-40D3-846F-CA53B0D19F8E}" type="datetimeFigureOut">
              <a:rPr lang="he-IL" smtClean="0"/>
              <a:t>ה'/אייר/תשפ"ג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BCB1C-1283-B5DD-889D-A14C9A36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8B975-4790-1C66-284A-F314C1A7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72-04C0-47E1-AF63-B6A37AA69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28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C15BA-D64A-C4D0-D204-3D0CBCF4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B40-03DD-40D3-846F-CA53B0D19F8E}" type="datetimeFigureOut">
              <a:rPr lang="he-IL" smtClean="0"/>
              <a:t>ה'/אייר/תשפ"ג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F551F-0F30-DC61-3554-AEB6CAA6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3F033-36E9-CDE6-B019-4720DBE7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72-04C0-47E1-AF63-B6A37AA69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39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9B05-C48B-1D56-AE9F-8972BAA6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F89E-05C2-5106-A704-CEF56632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623B4-50AF-9F14-2DA2-935D6DA29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48E13-455E-AF0F-D097-0609DD45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B40-03DD-40D3-846F-CA53B0D19F8E}" type="datetimeFigureOut">
              <a:rPr lang="he-IL" smtClean="0"/>
              <a:t>ה'/אייר/תשפ"ג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44693-7497-FEDE-0707-737DCDCA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1B155-CA3C-18EE-1730-CB27A75C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72-04C0-47E1-AF63-B6A37AA69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003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E836-6334-473A-1132-B8D81E0E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65AC4-FA63-E21C-0C62-98E3BF34C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7D405-E5B2-5B83-D79B-E8F152037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854E9-8F91-B920-086E-E4602DF1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B40-03DD-40D3-846F-CA53B0D19F8E}" type="datetimeFigureOut">
              <a:rPr lang="he-IL" smtClean="0"/>
              <a:t>ה'/אייר/תשפ"ג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CF405-0C66-D6D7-39EB-9C4EE352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F939E-C0B7-792E-FE54-90DC6FFA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6E72-04C0-47E1-AF63-B6A37AA69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21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F23EB-A2E0-F816-0AC3-0CE00FD6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1CC8C-B5DC-93D2-E3B1-CEE16E1E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4A26B-E6DC-7127-A9A5-E758759FC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A3B40-03DD-40D3-846F-CA53B0D19F8E}" type="datetimeFigureOut">
              <a:rPr lang="he-IL" smtClean="0"/>
              <a:t>ה'/אייר/תשפ"ג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CC919-832F-12E6-9730-615D35DC2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27F0-1EE4-3F6B-1A59-D30A0BA90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6E72-04C0-47E1-AF63-B6A37AA692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78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1513;&#1488;&#1500;&#1493;&#1503;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e lords: The clocks that rule our world - BBC Future">
            <a:extLst>
              <a:ext uri="{FF2B5EF4-FFF2-40B4-BE49-F238E27FC236}">
                <a16:creationId xmlns:a16="http://schemas.microsoft.com/office/drawing/2014/main" id="{73A8F797-67B4-CE63-171D-8B1D916C7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0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02561-0244-94C2-6229-E878C061CFD4}"/>
              </a:ext>
            </a:extLst>
          </p:cNvPr>
          <p:cNvSpPr txBox="1"/>
          <p:nvPr/>
        </p:nvSpPr>
        <p:spPr>
          <a:xfrm>
            <a:off x="2197553" y="1478731"/>
            <a:ext cx="779689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מתי עדיף </a:t>
            </a:r>
            <a:r>
              <a:rPr lang="he-IL" sz="5400" b="1" i="1">
                <a:solidFill>
                  <a:schemeClr val="tx1">
                    <a:lumMod val="85000"/>
                    <a:lumOff val="1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להתחיל בית </a:t>
            </a:r>
            <a:r>
              <a:rPr lang="he-IL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ספר ב8 או ב9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25EC3-DC3E-5124-B9B5-B524B8EB17FC}"/>
              </a:ext>
            </a:extLst>
          </p:cNvPr>
          <p:cNvSpPr txBox="1"/>
          <p:nvPr/>
        </p:nvSpPr>
        <p:spPr>
          <a:xfrm>
            <a:off x="2979964" y="3233057"/>
            <a:ext cx="5723165" cy="954107"/>
          </a:xfrm>
          <a:prstGeom prst="rect">
            <a:avLst/>
          </a:prstGeom>
          <a:noFill/>
        </p:spPr>
        <p:txBody>
          <a:bodyPr wrap="square" lIns="91440" tIns="45720" rIns="91440" bIns="45720" rtlCol="1" anchor="t">
            <a:spAutoFit/>
          </a:bodyPr>
          <a:lstStyle/>
          <a:p>
            <a:pPr algn="ctr"/>
            <a:r>
              <a:rPr lang="he-I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avid"/>
                <a:cs typeface="David"/>
              </a:rPr>
              <a:t>מגישים: רונאל זיו, אלכס דולמצקי, תמר סבג, אלה  אוריה סבג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avid"/>
                <a:cs typeface="David"/>
              </a:rPr>
              <a:t> ,</a:t>
            </a:r>
            <a:r>
              <a:rPr lang="he-I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avid"/>
                <a:cs typeface="David"/>
              </a:rPr>
              <a:t>סלומון, הילה בטאט</a:t>
            </a:r>
          </a:p>
        </p:txBody>
      </p:sp>
    </p:spTree>
    <p:extLst>
      <p:ext uri="{BB962C8B-B14F-4D97-AF65-F5344CB8AC3E}">
        <p14:creationId xmlns:p14="http://schemas.microsoft.com/office/powerpoint/2010/main" val="2304414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3D701C-0D36-FE33-F670-1F027921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63D3F-5642-40EE-3406-4DAF46E0C48B}"/>
              </a:ext>
            </a:extLst>
          </p:cNvPr>
          <p:cNvSpPr txBox="1"/>
          <p:nvPr/>
        </p:nvSpPr>
        <p:spPr>
          <a:xfrm>
            <a:off x="5347607" y="1102179"/>
            <a:ext cx="5919107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000" b="1" i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בעד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3F36D-7E2A-DC55-8F79-AFB47AF2B2EA}"/>
              </a:ext>
            </a:extLst>
          </p:cNvPr>
          <p:cNvSpPr txBox="1"/>
          <p:nvPr/>
        </p:nvSpPr>
        <p:spPr>
          <a:xfrm>
            <a:off x="334736" y="2653393"/>
            <a:ext cx="11658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1.יותר שעות שינה כהמלצת האיגוד העולמי שינה בין 8-10 שעות משפרת תפקוד ריכוז ואפילו השתתפות מרבית יותר בשיעורים.</a:t>
            </a:r>
          </a:p>
          <a:p>
            <a:pPr algn="ctr"/>
            <a:r>
              <a:rPr lang="he-IL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2.יותר שעות שינה יכולות להוריד את כמות האיחורים וחיסורים.</a:t>
            </a:r>
          </a:p>
        </p:txBody>
      </p:sp>
    </p:spTree>
    <p:extLst>
      <p:ext uri="{BB962C8B-B14F-4D97-AF65-F5344CB8AC3E}">
        <p14:creationId xmlns:p14="http://schemas.microsoft.com/office/powerpoint/2010/main" val="3353015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9665C3-E7CF-FFCD-852C-3306AE5F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73479"/>
            <a:ext cx="12191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BFFFF1-9763-510C-CC33-4261E58C4BF0}"/>
              </a:ext>
            </a:extLst>
          </p:cNvPr>
          <p:cNvSpPr txBox="1"/>
          <p:nvPr/>
        </p:nvSpPr>
        <p:spPr>
          <a:xfrm>
            <a:off x="3420835" y="2269672"/>
            <a:ext cx="471079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נגד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96DD-3907-326A-0BAA-1C4359295E47}"/>
              </a:ext>
            </a:extLst>
          </p:cNvPr>
          <p:cNvSpPr txBox="1"/>
          <p:nvPr/>
        </p:nvSpPr>
        <p:spPr>
          <a:xfrm>
            <a:off x="598714" y="3649436"/>
            <a:ext cx="109728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 </a:t>
            </a: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1)תלמידים יכולים להתרגל לשעות שינה החדשים וללכת לישון יותר מאוחר מה שיוריד את הפואנטה בשינוי.</a:t>
            </a:r>
          </a:p>
          <a:p>
            <a:pPr algn="ctr"/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  2)יכול לפגוע בחוגים ופעילויות שאנו עושים בחיינו הפרטיים</a:t>
            </a:r>
          </a:p>
        </p:txBody>
      </p:sp>
    </p:spTree>
    <p:extLst>
      <p:ext uri="{BB962C8B-B14F-4D97-AF65-F5344CB8AC3E}">
        <p14:creationId xmlns:p14="http://schemas.microsoft.com/office/powerpoint/2010/main" val="1597734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7" name="Rectangle 412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הרב מאיר זיו יוסף - האור בקצה המנהרה - הידברות">
            <a:extLst>
              <a:ext uri="{FF2B5EF4-FFF2-40B4-BE49-F238E27FC236}">
                <a16:creationId xmlns:a16="http://schemas.microsoft.com/office/drawing/2014/main" id="{05F02947-3081-7520-ED77-C83F89901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7" r="19275" b="175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9" name="Rectangle 412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33" name="Rectangle 41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A03F5-880C-5F6B-7D76-7ED49E43C9DB}"/>
              </a:ext>
            </a:extLst>
          </p:cNvPr>
          <p:cNvSpPr txBox="1"/>
          <p:nvPr/>
        </p:nvSpPr>
        <p:spPr>
          <a:xfrm>
            <a:off x="371094" y="1455576"/>
            <a:ext cx="3438906" cy="44697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he-IL" sz="4400" dirty="0">
                <a:latin typeface="David" panose="020E0502060401010101" pitchFamily="34" charset="-79"/>
                <a:cs typeface="David" panose="020E0502060401010101" pitchFamily="34" charset="-79"/>
              </a:rPr>
              <a:t>לסיום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he-IL" sz="4400" dirty="0"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he-IL" sz="3800" dirty="0">
                <a:latin typeface="David" panose="020E0502060401010101" pitchFamily="34" charset="-79"/>
                <a:cs typeface="David" panose="020E0502060401010101" pitchFamily="34" charset="-79"/>
              </a:rPr>
              <a:t>לסיום, דעתנו והמלצתינו היא שכדאי להתחיל בתשע בגלל הסיבות שנאמרו.</a:t>
            </a:r>
          </a:p>
        </p:txBody>
      </p:sp>
    </p:spTree>
    <p:extLst>
      <p:ext uri="{BB962C8B-B14F-4D97-AF65-F5344CB8AC3E}">
        <p14:creationId xmlns:p14="http://schemas.microsoft.com/office/powerpoint/2010/main" val="673762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C9625F-9081-0302-1490-68EECFF3E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332" y="1201003"/>
            <a:ext cx="3491779" cy="4107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EE92D8-F7F4-985B-11CE-41372B1C0F7C}"/>
              </a:ext>
            </a:extLst>
          </p:cNvPr>
          <p:cNvSpPr txBox="1"/>
          <p:nvPr/>
        </p:nvSpPr>
        <p:spPr>
          <a:xfrm>
            <a:off x="2381639" y="231170"/>
            <a:ext cx="72592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אז מה אתם מעדיפים?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19903-2CCA-FF5B-2672-2DF4CD5FEE46}"/>
              </a:ext>
            </a:extLst>
          </p:cNvPr>
          <p:cNvSpPr txBox="1"/>
          <p:nvPr/>
        </p:nvSpPr>
        <p:spPr>
          <a:xfrm>
            <a:off x="4073979" y="531420"/>
            <a:ext cx="50389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>
                <a:latin typeface="David" panose="020E0502060401010101" pitchFamily="34" charset="-79"/>
                <a:cs typeface="David" panose="020E0502060401010101" pitchFamily="34" charset="-79"/>
              </a:rPr>
              <a:t>אפשר להצביע פה (כל אחד צריך את הטלפון):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F46C6-BDC7-BEA7-5223-C5B8C05B88DC}"/>
              </a:ext>
            </a:extLst>
          </p:cNvPr>
          <p:cNvSpPr txBox="1"/>
          <p:nvPr/>
        </p:nvSpPr>
        <p:spPr>
          <a:xfrm>
            <a:off x="5202691" y="821014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hlinkClick r:id="rId3" action="ppaction://hlinkfile"/>
              </a:rPr>
              <a:t>https://bit.ly/wdypvo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880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Dolmatsky</dc:creator>
  <cp:lastModifiedBy>Alex Dolmatsky</cp:lastModifiedBy>
  <cp:revision>6</cp:revision>
  <cp:lastPrinted>2023-04-26T19:11:20Z</cp:lastPrinted>
  <dcterms:created xsi:type="dcterms:W3CDTF">2023-04-26T15:00:59Z</dcterms:created>
  <dcterms:modified xsi:type="dcterms:W3CDTF">2023-04-26T19:17:11Z</dcterms:modified>
</cp:coreProperties>
</file>