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6" r:id="rId8"/>
    <p:sldId id="262" r:id="rId9"/>
    <p:sldId id="269" r:id="rId10"/>
    <p:sldId id="270" r:id="rId11"/>
    <p:sldId id="271" r:id="rId12"/>
    <p:sldId id="267" r:id="rId13"/>
    <p:sldId id="272" r:id="rId14"/>
    <p:sldId id="265" r:id="rId15"/>
    <p:sldId id="276" r:id="rId16"/>
    <p:sldId id="277" r:id="rId17"/>
    <p:sldId id="278" r:id="rId18"/>
    <p:sldId id="279" r:id="rId19"/>
    <p:sldId id="260" r:id="rId20"/>
    <p:sldId id="274" r:id="rId21"/>
    <p:sldId id="27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2" autoAdjust="0"/>
    <p:restoredTop sz="94598" autoAdjust="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bbrata Das" userId="4e07552c5288a69a" providerId="LiveId" clId="{A9C42A16-2FE4-4D15-A14B-7EE90F131447}"/>
    <pc:docChg chg="undo custSel modSld">
      <pc:chgData name="Dabbrata Das" userId="4e07552c5288a69a" providerId="LiveId" clId="{A9C42A16-2FE4-4D15-A14B-7EE90F131447}" dt="2024-02-26T04:13:44.283" v="125" actId="1076"/>
      <pc:docMkLst>
        <pc:docMk/>
      </pc:docMkLst>
      <pc:sldChg chg="addSp delSp modSp mod">
        <pc:chgData name="Dabbrata Das" userId="4e07552c5288a69a" providerId="LiveId" clId="{A9C42A16-2FE4-4D15-A14B-7EE90F131447}" dt="2024-02-26T04:13:44.283" v="125" actId="1076"/>
        <pc:sldMkLst>
          <pc:docMk/>
          <pc:sldMk cId="1039759085" sldId="256"/>
        </pc:sldMkLst>
        <pc:spChg chg="add del mod">
          <ac:chgData name="Dabbrata Das" userId="4e07552c5288a69a" providerId="LiveId" clId="{A9C42A16-2FE4-4D15-A14B-7EE90F131447}" dt="2024-02-26T04:07:20.722" v="31" actId="478"/>
          <ac:spMkLst>
            <pc:docMk/>
            <pc:sldMk cId="1039759085" sldId="256"/>
            <ac:spMk id="2" creationId="{86019E46-410C-FE6E-44BC-94B82032106B}"/>
          </ac:spMkLst>
        </pc:spChg>
        <pc:spChg chg="add mod">
          <ac:chgData name="Dabbrata Das" userId="4e07552c5288a69a" providerId="LiveId" clId="{A9C42A16-2FE4-4D15-A14B-7EE90F131447}" dt="2024-02-26T04:13:29.632" v="123" actId="1076"/>
          <ac:spMkLst>
            <pc:docMk/>
            <pc:sldMk cId="1039759085" sldId="256"/>
            <ac:spMk id="3" creationId="{12A0EC36-2B02-7BDF-D954-4145EC0705E8}"/>
          </ac:spMkLst>
        </pc:spChg>
        <pc:spChg chg="mod">
          <ac:chgData name="Dabbrata Das" userId="4e07552c5288a69a" providerId="LiveId" clId="{A9C42A16-2FE4-4D15-A14B-7EE90F131447}" dt="2024-02-26T04:09:46.283" v="94" actId="1076"/>
          <ac:spMkLst>
            <pc:docMk/>
            <pc:sldMk cId="1039759085" sldId="256"/>
            <ac:spMk id="4" creationId="{8359453A-78E9-42AE-AE23-C9D218CBC378}"/>
          </ac:spMkLst>
        </pc:spChg>
        <pc:spChg chg="mod">
          <ac:chgData name="Dabbrata Das" userId="4e07552c5288a69a" providerId="LiveId" clId="{A9C42A16-2FE4-4D15-A14B-7EE90F131447}" dt="2024-02-26T04:13:44.283" v="125" actId="1076"/>
          <ac:spMkLst>
            <pc:docMk/>
            <pc:sldMk cId="1039759085" sldId="256"/>
            <ac:spMk id="5" creationId="{639AF166-E191-409C-98AE-C2A47C576895}"/>
          </ac:spMkLst>
        </pc:spChg>
        <pc:picChg chg="mod">
          <ac:chgData name="Dabbrata Das" userId="4e07552c5288a69a" providerId="LiveId" clId="{A9C42A16-2FE4-4D15-A14B-7EE90F131447}" dt="2024-02-26T04:09:39.980" v="93" actId="14100"/>
          <ac:picMkLst>
            <pc:docMk/>
            <pc:sldMk cId="1039759085" sldId="256"/>
            <ac:picMk id="6" creationId="{7F3C06EA-E8DD-689C-4AC6-3F6854BF4458}"/>
          </ac:picMkLst>
        </pc:picChg>
      </pc:sldChg>
    </pc:docChg>
  </pc:docChgLst>
  <pc:docChgLst>
    <pc:chgData name="Dabbrata Das" userId="4e07552c5288a69a" providerId="LiveId" clId="{AF4D8B00-CE7C-4CC4-AA71-0019D26338F4}"/>
    <pc:docChg chg="undo custSel delSld modSld">
      <pc:chgData name="Dabbrata Das" userId="4e07552c5288a69a" providerId="LiveId" clId="{AF4D8B00-CE7C-4CC4-AA71-0019D26338F4}" dt="2024-02-23T10:57:59.194" v="59"/>
      <pc:docMkLst>
        <pc:docMk/>
      </pc:docMkLst>
      <pc:sldChg chg="addSp modSp mod">
        <pc:chgData name="Dabbrata Das" userId="4e07552c5288a69a" providerId="LiveId" clId="{AF4D8B00-CE7C-4CC4-AA71-0019D26338F4}" dt="2024-02-23T10:56:46.753" v="39" actId="1076"/>
        <pc:sldMkLst>
          <pc:docMk/>
          <pc:sldMk cId="3805164132" sldId="257"/>
        </pc:sldMkLst>
        <pc:spChg chg="add mod">
          <ac:chgData name="Dabbrata Das" userId="4e07552c5288a69a" providerId="LiveId" clId="{AF4D8B00-CE7C-4CC4-AA71-0019D26338F4}" dt="2024-02-23T10:55:01.665" v="17"/>
          <ac:spMkLst>
            <pc:docMk/>
            <pc:sldMk cId="3805164132" sldId="257"/>
            <ac:spMk id="4" creationId="{EFFA7B49-4B27-0272-5F1F-EE1C3AFEE44A}"/>
          </ac:spMkLst>
        </pc:spChg>
        <pc:spChg chg="add mod">
          <ac:chgData name="Dabbrata Das" userId="4e07552c5288a69a" providerId="LiveId" clId="{AF4D8B00-CE7C-4CC4-AA71-0019D26338F4}" dt="2024-02-23T10:56:46.753" v="39" actId="1076"/>
          <ac:spMkLst>
            <pc:docMk/>
            <pc:sldMk cId="3805164132" sldId="257"/>
            <ac:spMk id="5" creationId="{A71A7BD1-9D86-727B-8884-427ED19C63A3}"/>
          </ac:spMkLst>
        </pc:spChg>
        <pc:spChg chg="mod">
          <ac:chgData name="Dabbrata Das" userId="4e07552c5288a69a" providerId="LiveId" clId="{AF4D8B00-CE7C-4CC4-AA71-0019D26338F4}" dt="2024-02-23T10:54:59.486" v="16" actId="1076"/>
          <ac:spMkLst>
            <pc:docMk/>
            <pc:sldMk cId="3805164132" sldId="257"/>
            <ac:spMk id="12" creationId="{9A0B9DDD-5A75-438F-8748-02EC3B861C4F}"/>
          </ac:spMkLst>
        </pc:spChg>
      </pc:sldChg>
      <pc:sldChg chg="addSp modSp mod">
        <pc:chgData name="Dabbrata Das" userId="4e07552c5288a69a" providerId="LiveId" clId="{AF4D8B00-CE7C-4CC4-AA71-0019D26338F4}" dt="2024-02-23T10:56:58.492" v="42" actId="1037"/>
        <pc:sldMkLst>
          <pc:docMk/>
          <pc:sldMk cId="3980136776" sldId="259"/>
        </pc:sldMkLst>
        <pc:spChg chg="add mod">
          <ac:chgData name="Dabbrata Das" userId="4e07552c5288a69a" providerId="LiveId" clId="{AF4D8B00-CE7C-4CC4-AA71-0019D26338F4}" dt="2024-02-23T10:56:58.492" v="42" actId="1037"/>
          <ac:spMkLst>
            <pc:docMk/>
            <pc:sldMk cId="3980136776" sldId="259"/>
            <ac:spMk id="2" creationId="{B300CED4-10BB-C2F2-A1EA-2D05BD59C7E4}"/>
          </ac:spMkLst>
        </pc:spChg>
      </pc:sldChg>
      <pc:sldChg chg="addSp modSp">
        <pc:chgData name="Dabbrata Das" userId="4e07552c5288a69a" providerId="LiveId" clId="{AF4D8B00-CE7C-4CC4-AA71-0019D26338F4}" dt="2024-02-23T10:57:51.206" v="56"/>
        <pc:sldMkLst>
          <pc:docMk/>
          <pc:sldMk cId="275256533" sldId="260"/>
        </pc:sldMkLst>
        <pc:spChg chg="add mod">
          <ac:chgData name="Dabbrata Das" userId="4e07552c5288a69a" providerId="LiveId" clId="{AF4D8B00-CE7C-4CC4-AA71-0019D26338F4}" dt="2024-02-23T10:57:51.206" v="56"/>
          <ac:spMkLst>
            <pc:docMk/>
            <pc:sldMk cId="275256533" sldId="260"/>
            <ac:spMk id="2" creationId="{57407BA1-225E-43C2-3782-0D1E04149101}"/>
          </ac:spMkLst>
        </pc:spChg>
      </pc:sldChg>
      <pc:sldChg chg="addSp modSp">
        <pc:chgData name="Dabbrata Das" userId="4e07552c5288a69a" providerId="LiveId" clId="{AF4D8B00-CE7C-4CC4-AA71-0019D26338F4}" dt="2024-02-23T10:57:04.085" v="44"/>
        <pc:sldMkLst>
          <pc:docMk/>
          <pc:sldMk cId="3848018777" sldId="262"/>
        </pc:sldMkLst>
        <pc:spChg chg="add mod">
          <ac:chgData name="Dabbrata Das" userId="4e07552c5288a69a" providerId="LiveId" clId="{AF4D8B00-CE7C-4CC4-AA71-0019D26338F4}" dt="2024-02-23T10:57:04.085" v="44"/>
          <ac:spMkLst>
            <pc:docMk/>
            <pc:sldMk cId="3848018777" sldId="262"/>
            <ac:spMk id="2" creationId="{2224D741-F7B7-5467-3EEA-7951103FFECF}"/>
          </ac:spMkLst>
        </pc:spChg>
      </pc:sldChg>
      <pc:sldChg chg="addSp modSp">
        <pc:chgData name="Dabbrata Das" userId="4e07552c5288a69a" providerId="LiveId" clId="{AF4D8B00-CE7C-4CC4-AA71-0019D26338F4}" dt="2024-02-23T10:57:59.194" v="59"/>
        <pc:sldMkLst>
          <pc:docMk/>
          <pc:sldMk cId="2261619712" sldId="263"/>
        </pc:sldMkLst>
        <pc:spChg chg="add mod">
          <ac:chgData name="Dabbrata Das" userId="4e07552c5288a69a" providerId="LiveId" clId="{AF4D8B00-CE7C-4CC4-AA71-0019D26338F4}" dt="2024-02-23T10:57:59.194" v="59"/>
          <ac:spMkLst>
            <pc:docMk/>
            <pc:sldMk cId="2261619712" sldId="263"/>
            <ac:spMk id="2" creationId="{D23F75F0-14FB-A9BE-DF77-D24BE9A9A099}"/>
          </ac:spMkLst>
        </pc:spChg>
      </pc:sldChg>
      <pc:sldChg chg="addSp modSp">
        <pc:chgData name="Dabbrata Das" userId="4e07552c5288a69a" providerId="LiveId" clId="{AF4D8B00-CE7C-4CC4-AA71-0019D26338F4}" dt="2024-02-23T10:57:34.068" v="50"/>
        <pc:sldMkLst>
          <pc:docMk/>
          <pc:sldMk cId="3305518317" sldId="265"/>
        </pc:sldMkLst>
        <pc:spChg chg="add mod">
          <ac:chgData name="Dabbrata Das" userId="4e07552c5288a69a" providerId="LiveId" clId="{AF4D8B00-CE7C-4CC4-AA71-0019D26338F4}" dt="2024-02-23T10:57:34.068" v="50"/>
          <ac:spMkLst>
            <pc:docMk/>
            <pc:sldMk cId="3305518317" sldId="265"/>
            <ac:spMk id="2" creationId="{EB6A9CB9-A52A-333A-394B-6C439860988C}"/>
          </ac:spMkLst>
        </pc:spChg>
      </pc:sldChg>
      <pc:sldChg chg="addSp modSp">
        <pc:chgData name="Dabbrata Das" userId="4e07552c5288a69a" providerId="LiveId" clId="{AF4D8B00-CE7C-4CC4-AA71-0019D26338F4}" dt="2024-02-23T10:57:01.328" v="43"/>
        <pc:sldMkLst>
          <pc:docMk/>
          <pc:sldMk cId="1721841647" sldId="266"/>
        </pc:sldMkLst>
        <pc:spChg chg="add mod">
          <ac:chgData name="Dabbrata Das" userId="4e07552c5288a69a" providerId="LiveId" clId="{AF4D8B00-CE7C-4CC4-AA71-0019D26338F4}" dt="2024-02-23T10:57:01.328" v="43"/>
          <ac:spMkLst>
            <pc:docMk/>
            <pc:sldMk cId="1721841647" sldId="266"/>
            <ac:spMk id="2" creationId="{82122A9B-64FF-883E-BC69-ABC6DCBB896A}"/>
          </ac:spMkLst>
        </pc:spChg>
      </pc:sldChg>
      <pc:sldChg chg="addSp modSp">
        <pc:chgData name="Dabbrata Das" userId="4e07552c5288a69a" providerId="LiveId" clId="{AF4D8B00-CE7C-4CC4-AA71-0019D26338F4}" dt="2024-02-23T10:57:29.824" v="48"/>
        <pc:sldMkLst>
          <pc:docMk/>
          <pc:sldMk cId="1173985025" sldId="267"/>
        </pc:sldMkLst>
        <pc:spChg chg="add mod">
          <ac:chgData name="Dabbrata Das" userId="4e07552c5288a69a" providerId="LiveId" clId="{AF4D8B00-CE7C-4CC4-AA71-0019D26338F4}" dt="2024-02-23T10:57:29.824" v="48"/>
          <ac:spMkLst>
            <pc:docMk/>
            <pc:sldMk cId="1173985025" sldId="267"/>
            <ac:spMk id="3" creationId="{3E3E972A-E609-E04B-9BA4-47E0D6E90743}"/>
          </ac:spMkLst>
        </pc:spChg>
      </pc:sldChg>
      <pc:sldChg chg="addSp modSp">
        <pc:chgData name="Dabbrata Das" userId="4e07552c5288a69a" providerId="LiveId" clId="{AF4D8B00-CE7C-4CC4-AA71-0019D26338F4}" dt="2024-02-23T10:57:08.186" v="45"/>
        <pc:sldMkLst>
          <pc:docMk/>
          <pc:sldMk cId="2809739222" sldId="269"/>
        </pc:sldMkLst>
        <pc:spChg chg="add mod">
          <ac:chgData name="Dabbrata Das" userId="4e07552c5288a69a" providerId="LiveId" clId="{AF4D8B00-CE7C-4CC4-AA71-0019D26338F4}" dt="2024-02-23T10:57:08.186" v="45"/>
          <ac:spMkLst>
            <pc:docMk/>
            <pc:sldMk cId="2809739222" sldId="269"/>
            <ac:spMk id="2" creationId="{EA2DE0B6-A95E-9E16-E55D-31A2F1051D3B}"/>
          </ac:spMkLst>
        </pc:spChg>
      </pc:sldChg>
      <pc:sldChg chg="addSp modSp mod">
        <pc:chgData name="Dabbrata Das" userId="4e07552c5288a69a" providerId="LiveId" clId="{AF4D8B00-CE7C-4CC4-AA71-0019D26338F4}" dt="2024-02-23T10:57:25.307" v="46"/>
        <pc:sldMkLst>
          <pc:docMk/>
          <pc:sldMk cId="1508071221" sldId="270"/>
        </pc:sldMkLst>
        <pc:spChg chg="add mod">
          <ac:chgData name="Dabbrata Das" userId="4e07552c5288a69a" providerId="LiveId" clId="{AF4D8B00-CE7C-4CC4-AA71-0019D26338F4}" dt="2024-02-23T10:57:25.307" v="46"/>
          <ac:spMkLst>
            <pc:docMk/>
            <pc:sldMk cId="1508071221" sldId="270"/>
            <ac:spMk id="2" creationId="{83D785E7-84F5-C5A1-A57F-B31BC3D39C6F}"/>
          </ac:spMkLst>
        </pc:spChg>
        <pc:spChg chg="mod">
          <ac:chgData name="Dabbrata Das" userId="4e07552c5288a69a" providerId="LiveId" clId="{AF4D8B00-CE7C-4CC4-AA71-0019D26338F4}" dt="2024-02-22T14:57:17.649" v="13" actId="20577"/>
          <ac:spMkLst>
            <pc:docMk/>
            <pc:sldMk cId="1508071221" sldId="270"/>
            <ac:spMk id="48" creationId="{773BD938-61A6-0123-F746-B55A224A52C6}"/>
          </ac:spMkLst>
        </pc:spChg>
      </pc:sldChg>
      <pc:sldChg chg="addSp modSp">
        <pc:chgData name="Dabbrata Das" userId="4e07552c5288a69a" providerId="LiveId" clId="{AF4D8B00-CE7C-4CC4-AA71-0019D26338F4}" dt="2024-02-23T10:57:27.833" v="47"/>
        <pc:sldMkLst>
          <pc:docMk/>
          <pc:sldMk cId="2465712810" sldId="271"/>
        </pc:sldMkLst>
        <pc:spChg chg="add mod">
          <ac:chgData name="Dabbrata Das" userId="4e07552c5288a69a" providerId="LiveId" clId="{AF4D8B00-CE7C-4CC4-AA71-0019D26338F4}" dt="2024-02-23T10:57:27.833" v="47"/>
          <ac:spMkLst>
            <pc:docMk/>
            <pc:sldMk cId="2465712810" sldId="271"/>
            <ac:spMk id="2" creationId="{DDD08E4B-05C3-8666-C09D-010E2076C0C2}"/>
          </ac:spMkLst>
        </pc:spChg>
      </pc:sldChg>
      <pc:sldChg chg="addSp modSp">
        <pc:chgData name="Dabbrata Das" userId="4e07552c5288a69a" providerId="LiveId" clId="{AF4D8B00-CE7C-4CC4-AA71-0019D26338F4}" dt="2024-02-23T10:57:31.815" v="49"/>
        <pc:sldMkLst>
          <pc:docMk/>
          <pc:sldMk cId="620273892" sldId="272"/>
        </pc:sldMkLst>
        <pc:spChg chg="add mod">
          <ac:chgData name="Dabbrata Das" userId="4e07552c5288a69a" providerId="LiveId" clId="{AF4D8B00-CE7C-4CC4-AA71-0019D26338F4}" dt="2024-02-23T10:57:31.815" v="49"/>
          <ac:spMkLst>
            <pc:docMk/>
            <pc:sldMk cId="620273892" sldId="272"/>
            <ac:spMk id="2" creationId="{62A00717-FB42-E04E-E9AD-E9B0555C619D}"/>
          </ac:spMkLst>
        </pc:spChg>
      </pc:sldChg>
      <pc:sldChg chg="del">
        <pc:chgData name="Dabbrata Das" userId="4e07552c5288a69a" providerId="LiveId" clId="{AF4D8B00-CE7C-4CC4-AA71-0019D26338F4}" dt="2024-02-22T14:54:33.469" v="0" actId="47"/>
        <pc:sldMkLst>
          <pc:docMk/>
          <pc:sldMk cId="3479229167" sldId="273"/>
        </pc:sldMkLst>
      </pc:sldChg>
      <pc:sldChg chg="addSp modSp">
        <pc:chgData name="Dabbrata Das" userId="4e07552c5288a69a" providerId="LiveId" clId="{AF4D8B00-CE7C-4CC4-AA71-0019D26338F4}" dt="2024-02-23T10:57:53.603" v="57"/>
        <pc:sldMkLst>
          <pc:docMk/>
          <pc:sldMk cId="1151932942" sldId="274"/>
        </pc:sldMkLst>
        <pc:spChg chg="add mod">
          <ac:chgData name="Dabbrata Das" userId="4e07552c5288a69a" providerId="LiveId" clId="{AF4D8B00-CE7C-4CC4-AA71-0019D26338F4}" dt="2024-02-23T10:57:53.603" v="57"/>
          <ac:spMkLst>
            <pc:docMk/>
            <pc:sldMk cId="1151932942" sldId="274"/>
            <ac:spMk id="2" creationId="{624E3F17-C75D-9746-3A70-D36FDB413DE2}"/>
          </ac:spMkLst>
        </pc:spChg>
      </pc:sldChg>
      <pc:sldChg chg="addSp modSp">
        <pc:chgData name="Dabbrata Das" userId="4e07552c5288a69a" providerId="LiveId" clId="{AF4D8B00-CE7C-4CC4-AA71-0019D26338F4}" dt="2024-02-23T10:57:56.270" v="58"/>
        <pc:sldMkLst>
          <pc:docMk/>
          <pc:sldMk cId="4116033005" sldId="275"/>
        </pc:sldMkLst>
        <pc:spChg chg="add mod">
          <ac:chgData name="Dabbrata Das" userId="4e07552c5288a69a" providerId="LiveId" clId="{AF4D8B00-CE7C-4CC4-AA71-0019D26338F4}" dt="2024-02-23T10:57:56.270" v="58"/>
          <ac:spMkLst>
            <pc:docMk/>
            <pc:sldMk cId="4116033005" sldId="275"/>
            <ac:spMk id="2" creationId="{7B73399C-C54E-8A6D-6F3D-2C9D6127BAAA}"/>
          </ac:spMkLst>
        </pc:spChg>
      </pc:sldChg>
      <pc:sldChg chg="addSp modSp">
        <pc:chgData name="Dabbrata Das" userId="4e07552c5288a69a" providerId="LiveId" clId="{AF4D8B00-CE7C-4CC4-AA71-0019D26338F4}" dt="2024-02-23T10:57:37.440" v="51"/>
        <pc:sldMkLst>
          <pc:docMk/>
          <pc:sldMk cId="3418362103" sldId="276"/>
        </pc:sldMkLst>
        <pc:spChg chg="add mod">
          <ac:chgData name="Dabbrata Das" userId="4e07552c5288a69a" providerId="LiveId" clId="{AF4D8B00-CE7C-4CC4-AA71-0019D26338F4}" dt="2024-02-23T10:57:37.440" v="51"/>
          <ac:spMkLst>
            <pc:docMk/>
            <pc:sldMk cId="3418362103" sldId="276"/>
            <ac:spMk id="2" creationId="{20066DBB-605A-AAC6-2CD9-2323F8BF96F9}"/>
          </ac:spMkLst>
        </pc:spChg>
      </pc:sldChg>
      <pc:sldChg chg="addSp modSp">
        <pc:chgData name="Dabbrata Das" userId="4e07552c5288a69a" providerId="LiveId" clId="{AF4D8B00-CE7C-4CC4-AA71-0019D26338F4}" dt="2024-02-23T10:57:42.440" v="53"/>
        <pc:sldMkLst>
          <pc:docMk/>
          <pc:sldMk cId="2301568421" sldId="277"/>
        </pc:sldMkLst>
        <pc:spChg chg="add mod">
          <ac:chgData name="Dabbrata Das" userId="4e07552c5288a69a" providerId="LiveId" clId="{AF4D8B00-CE7C-4CC4-AA71-0019D26338F4}" dt="2024-02-23T10:57:40.286" v="52"/>
          <ac:spMkLst>
            <pc:docMk/>
            <pc:sldMk cId="2301568421" sldId="277"/>
            <ac:spMk id="2" creationId="{4BC9E705-A509-4368-F945-9BC9DF2667BC}"/>
          </ac:spMkLst>
        </pc:spChg>
        <pc:spChg chg="add mod">
          <ac:chgData name="Dabbrata Das" userId="4e07552c5288a69a" providerId="LiveId" clId="{AF4D8B00-CE7C-4CC4-AA71-0019D26338F4}" dt="2024-02-23T10:57:42.440" v="53"/>
          <ac:spMkLst>
            <pc:docMk/>
            <pc:sldMk cId="2301568421" sldId="277"/>
            <ac:spMk id="3" creationId="{04CB5D41-E4D0-6AC4-0188-1D4128A5D129}"/>
          </ac:spMkLst>
        </pc:spChg>
      </pc:sldChg>
      <pc:sldChg chg="addSp modSp">
        <pc:chgData name="Dabbrata Das" userId="4e07552c5288a69a" providerId="LiveId" clId="{AF4D8B00-CE7C-4CC4-AA71-0019D26338F4}" dt="2024-02-23T10:57:46.395" v="54"/>
        <pc:sldMkLst>
          <pc:docMk/>
          <pc:sldMk cId="1111032416" sldId="278"/>
        </pc:sldMkLst>
        <pc:spChg chg="add mod">
          <ac:chgData name="Dabbrata Das" userId="4e07552c5288a69a" providerId="LiveId" clId="{AF4D8B00-CE7C-4CC4-AA71-0019D26338F4}" dt="2024-02-23T10:57:46.395" v="54"/>
          <ac:spMkLst>
            <pc:docMk/>
            <pc:sldMk cId="1111032416" sldId="278"/>
            <ac:spMk id="2" creationId="{52B6C624-7667-E7E4-6805-E99DEAB7F2D1}"/>
          </ac:spMkLst>
        </pc:spChg>
      </pc:sldChg>
      <pc:sldChg chg="addSp modSp">
        <pc:chgData name="Dabbrata Das" userId="4e07552c5288a69a" providerId="LiveId" clId="{AF4D8B00-CE7C-4CC4-AA71-0019D26338F4}" dt="2024-02-23T10:57:48.710" v="55"/>
        <pc:sldMkLst>
          <pc:docMk/>
          <pc:sldMk cId="2521255163" sldId="279"/>
        </pc:sldMkLst>
        <pc:spChg chg="add mod">
          <ac:chgData name="Dabbrata Das" userId="4e07552c5288a69a" providerId="LiveId" clId="{AF4D8B00-CE7C-4CC4-AA71-0019D26338F4}" dt="2024-02-23T10:57:48.710" v="55"/>
          <ac:spMkLst>
            <pc:docMk/>
            <pc:sldMk cId="2521255163" sldId="279"/>
            <ac:spMk id="2" creationId="{FD18210E-913E-2443-4CA9-37C07A7D27E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Gill Sans MT" panose="020B0502020104020203"/>
            </a:rPr>
            <a:t>CNN Model</a:t>
          </a:r>
          <a:endParaRPr lang="en-US" b="1" dirty="0">
            <a:solidFill>
              <a:schemeClr val="tx1"/>
            </a:solidFill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pPr rtl="0"/>
          <a:r>
            <a:rPr lang="en-US" b="0" i="0" u="none" dirty="0">
              <a:latin typeface="Gill Sans MT" panose="020B0502020104020203"/>
            </a:rPr>
            <a:t>Select U-Net as</a:t>
          </a:r>
          <a:r>
            <a:rPr lang="en-US" dirty="0">
              <a:latin typeface="Gill Sans MT" panose="020B0502020104020203"/>
            </a:rPr>
            <a:t> CNN based model. Some pretrained models are used as an encoder here.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 phldr="0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Gill Sans MT" panose="020B0502020104020203"/>
            </a:rPr>
            <a:t>Dataset</a:t>
          </a:r>
          <a:endParaRPr lang="en-US" b="1" dirty="0">
            <a:solidFill>
              <a:schemeClr val="tx1"/>
            </a:solidFill>
          </a:endParaRP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phldr="0"/>
      <dgm:spPr/>
      <dgm:t>
        <a:bodyPr/>
        <a:lstStyle/>
        <a:p>
          <a:pPr rtl="0"/>
          <a:r>
            <a:rPr lang="en-US" dirty="0">
              <a:latin typeface="Gill Sans MT" panose="020B0502020104020203"/>
            </a:rPr>
            <a:t>Using NYU-Depth v2 dataset which consists of indoor images and GT depth maps.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Gill Sans MT" panose="020B0502020104020203"/>
            </a:rPr>
            <a:t>Trained Model</a:t>
          </a:r>
          <a:endParaRPr lang="en-US" b="1" dirty="0">
            <a:solidFill>
              <a:schemeClr val="tx1"/>
            </a:solidFill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pPr rtl="0"/>
          <a:r>
            <a:rPr lang="en-US" b="0" i="0" u="none" dirty="0">
              <a:latin typeface="Gill Sans MT" panose="020B0502020104020203"/>
            </a:rPr>
            <a:t>Basically Model is trained using training set of dataset.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74045C00-D6AB-40F4-A0EC-3849807FC88D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Gill Sans MT" panose="020B0502020104020203"/>
            </a:rPr>
            <a:t>Estimated Map</a:t>
          </a:r>
          <a:endParaRPr lang="en-US" b="1" dirty="0">
            <a:solidFill>
              <a:schemeClr val="tx1"/>
            </a:solidFill>
          </a:endParaRPr>
        </a:p>
      </dgm:t>
    </dgm:pt>
    <dgm:pt modelId="{A2CB37B5-FB6A-4368-A045-E1C65615D546}" type="parTrans" cxnId="{8EF80596-2994-4771-892F-2C4772D8D458}">
      <dgm:prSet/>
      <dgm:spPr/>
      <dgm:t>
        <a:bodyPr/>
        <a:lstStyle/>
        <a:p>
          <a:endParaRPr lang="en-US"/>
        </a:p>
      </dgm:t>
    </dgm:pt>
    <dgm:pt modelId="{559D8C62-0929-418F-8097-53D2F0DBCF2B}" type="sibTrans" cxnId="{8EF80596-2994-4771-892F-2C4772D8D458}">
      <dgm:prSet/>
      <dgm:spPr/>
      <dgm:t>
        <a:bodyPr/>
        <a:lstStyle/>
        <a:p>
          <a:endParaRPr lang="en-US"/>
        </a:p>
      </dgm:t>
    </dgm:pt>
    <dgm:pt modelId="{02FFBBB1-DBC1-448B-B0B3-D48D66FE7872}">
      <dgm:prSet phldrT="[Text]"/>
      <dgm:spPr/>
      <dgm:t>
        <a:bodyPr/>
        <a:lstStyle/>
        <a:p>
          <a:pPr rtl="0"/>
          <a:r>
            <a:rPr lang="en-US" b="0" i="0" u="none" dirty="0">
              <a:latin typeface="Gill Sans MT" panose="020B0502020104020203"/>
            </a:rPr>
            <a:t>Finally estimated</a:t>
          </a:r>
          <a:r>
            <a:rPr lang="en-US" dirty="0">
              <a:latin typeface="Gill Sans MT" panose="020B0502020104020203"/>
            </a:rPr>
            <a:t> depth map is generated through trained model </a:t>
          </a:r>
          <a:endParaRPr lang="en-US" dirty="0"/>
        </a:p>
      </dgm:t>
    </dgm:pt>
    <dgm:pt modelId="{98A22385-858C-4F07-A4D6-9A0E8D8E5927}" type="parTrans" cxnId="{56818DCB-8127-41B3-A8FA-9BB3C4AEEF60}">
      <dgm:prSet/>
      <dgm:spPr/>
      <dgm:t>
        <a:bodyPr/>
        <a:lstStyle/>
        <a:p>
          <a:endParaRPr lang="en-US"/>
        </a:p>
      </dgm:t>
    </dgm:pt>
    <dgm:pt modelId="{FC134796-1658-4344-B009-E1D5A472B390}" type="sibTrans" cxnId="{56818DCB-8127-41B3-A8FA-9BB3C4AEEF60}">
      <dgm:prSet/>
      <dgm:spPr/>
      <dgm:t>
        <a:bodyPr/>
        <a:lstStyle/>
        <a:p>
          <a:endParaRPr lang="en-US"/>
        </a:p>
      </dgm:t>
    </dgm:pt>
    <dgm:pt modelId="{23A33862-4085-4A09-A14A-75AEDD37E72B}">
      <dgm:prSet phldrT="[Text]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Gill Sans MT" panose="020B0502020104020203"/>
            </a:rPr>
            <a:t>Check Accuracy</a:t>
          </a:r>
          <a:endParaRPr lang="en-US" b="1" dirty="0">
            <a:solidFill>
              <a:schemeClr val="tx1"/>
            </a:solidFill>
          </a:endParaRPr>
        </a:p>
      </dgm:t>
    </dgm:pt>
    <dgm:pt modelId="{A87FE2E2-B4D6-47F3-83D4-856209CC555E}" type="parTrans" cxnId="{A6BD7522-AA01-4096-98F0-44139441042F}">
      <dgm:prSet/>
      <dgm:spPr/>
      <dgm:t>
        <a:bodyPr/>
        <a:lstStyle/>
        <a:p>
          <a:endParaRPr lang="en-US"/>
        </a:p>
      </dgm:t>
    </dgm:pt>
    <dgm:pt modelId="{2DC7D52A-6B36-4926-8DB7-F6C46779CA12}" type="sibTrans" cxnId="{A6BD7522-AA01-4096-98F0-44139441042F}">
      <dgm:prSet/>
      <dgm:spPr/>
      <dgm:t>
        <a:bodyPr/>
        <a:lstStyle/>
        <a:p>
          <a:endParaRPr lang="en-US"/>
        </a:p>
      </dgm:t>
    </dgm:pt>
    <dgm:pt modelId="{185715AF-C7AC-49BC-808F-832AF009BC16}">
      <dgm:prSet phldrT="[Text]"/>
      <dgm:spPr/>
      <dgm:t>
        <a:bodyPr/>
        <a:lstStyle/>
        <a:p>
          <a:pPr rtl="0"/>
          <a:r>
            <a:rPr lang="en-US" b="0" i="0" u="none" dirty="0">
              <a:latin typeface="Gill Sans MT" panose="020B0502020104020203"/>
            </a:rPr>
            <a:t>Compare the estimated value with GT </a:t>
          </a:r>
          <a:r>
            <a:rPr lang="en-US" dirty="0">
              <a:latin typeface="Gill Sans MT" panose="020B0502020104020203"/>
            </a:rPr>
            <a:t>value to find the loss for improving accuracy.</a:t>
          </a:r>
          <a:endParaRPr lang="en-US" dirty="0"/>
        </a:p>
      </dgm:t>
    </dgm:pt>
    <dgm:pt modelId="{9E11DB47-DD4B-437F-B986-74C561DC4972}" type="parTrans" cxnId="{0F607307-CADE-4580-ACA9-6C59B0A40BF6}">
      <dgm:prSet/>
      <dgm:spPr/>
      <dgm:t>
        <a:bodyPr/>
        <a:lstStyle/>
        <a:p>
          <a:endParaRPr lang="en-US"/>
        </a:p>
      </dgm:t>
    </dgm:pt>
    <dgm:pt modelId="{929CFB55-1C99-4F60-AA4A-3F3C0CC2D9C5}" type="sibTrans" cxnId="{0F607307-CADE-4580-ACA9-6C59B0A40BF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FA5B22E-3525-4682-A797-4EEA1EC22288}" type="pres">
      <dgm:prSet presAssocID="{9B090D9D-470E-46E2-AABB-0368A52481AA}" presName="space" presStyleCnt="0"/>
      <dgm:spPr/>
    </dgm:pt>
    <dgm:pt modelId="{EF2BACFB-EFD9-40A7-932B-293ABF85799E}" type="pres">
      <dgm:prSet presAssocID="{74045C00-D6AB-40F4-A0EC-3849807FC88D}" presName="composite" presStyleCnt="0"/>
      <dgm:spPr/>
    </dgm:pt>
    <dgm:pt modelId="{A653CF83-944B-4F9F-97BC-7B4E2900BD00}" type="pres">
      <dgm:prSet presAssocID="{74045C00-D6AB-40F4-A0EC-3849807FC88D}" presName="L" presStyleLbl="solidFgAcc1" presStyleIdx="3" presStyleCnt="5">
        <dgm:presLayoutVars>
          <dgm:chMax val="0"/>
          <dgm:chPref val="0"/>
        </dgm:presLayoutVars>
      </dgm:prSet>
      <dgm:spPr/>
    </dgm:pt>
    <dgm:pt modelId="{5D9FBDA1-4EAF-45D2-8A53-0ECF44915275}" type="pres">
      <dgm:prSet presAssocID="{74045C00-D6AB-40F4-A0EC-3849807FC88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B79155E-B59E-4D4A-9B12-9D9165E4D8AF}" type="pres">
      <dgm:prSet presAssocID="{74045C00-D6AB-40F4-A0EC-3849807FC88D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E9DA7EE-69E5-41CB-9123-4C970163C09B}" type="pres">
      <dgm:prSet presAssocID="{74045C00-D6AB-40F4-A0EC-3849807FC88D}" presName="EmptyPlaceHolder" presStyleCnt="0"/>
      <dgm:spPr/>
    </dgm:pt>
    <dgm:pt modelId="{89135826-E8A1-4FB9-A5B2-3CF5D5291B54}" type="pres">
      <dgm:prSet presAssocID="{559D8C62-0929-418F-8097-53D2F0DBCF2B}" presName="space" presStyleCnt="0"/>
      <dgm:spPr/>
    </dgm:pt>
    <dgm:pt modelId="{028E66BB-F387-4F20-B9E1-1BD14E2665E5}" type="pres">
      <dgm:prSet presAssocID="{23A33862-4085-4A09-A14A-75AEDD37E72B}" presName="composite" presStyleCnt="0"/>
      <dgm:spPr/>
    </dgm:pt>
    <dgm:pt modelId="{FA8B0413-748A-4D34-901A-10655751E633}" type="pres">
      <dgm:prSet presAssocID="{23A33862-4085-4A09-A14A-75AEDD37E72B}" presName="L" presStyleLbl="solidFgAcc1" presStyleIdx="4" presStyleCnt="5">
        <dgm:presLayoutVars>
          <dgm:chMax val="0"/>
          <dgm:chPref val="0"/>
        </dgm:presLayoutVars>
      </dgm:prSet>
      <dgm:spPr/>
    </dgm:pt>
    <dgm:pt modelId="{42B4504B-C2C7-46D5-9274-2AE0A7D7838D}" type="pres">
      <dgm:prSet presAssocID="{23A33862-4085-4A09-A14A-75AEDD37E72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5A6EAC9-AF2B-412A-A97A-1F68D70AA897}" type="pres">
      <dgm:prSet presAssocID="{23A33862-4085-4A09-A14A-75AEDD37E72B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D96954C-EDA0-49BF-A7EE-9EBFF38A77CD}" type="pres">
      <dgm:prSet presAssocID="{23A33862-4085-4A09-A14A-75AEDD37E72B}" presName="EmptyPlaceHolder" presStyleCnt="0"/>
      <dgm:spPr/>
    </dgm:pt>
  </dgm:ptLst>
  <dgm:cxnLst>
    <dgm:cxn modelId="{0F607307-CADE-4580-ACA9-6C59B0A40BF6}" srcId="{23A33862-4085-4A09-A14A-75AEDD37E72B}" destId="{185715AF-C7AC-49BC-808F-832AF009BC16}" srcOrd="0" destOrd="0" parTransId="{9E11DB47-DD4B-437F-B986-74C561DC4972}" sibTransId="{929CFB55-1C99-4F60-AA4A-3F3C0CC2D9C5}"/>
    <dgm:cxn modelId="{A6BD7522-AA01-4096-98F0-44139441042F}" srcId="{55C0B14E-AEA6-48D3-A387-ED4A3A3BF840}" destId="{23A33862-4085-4A09-A14A-75AEDD37E72B}" srcOrd="4" destOrd="0" parTransId="{A87FE2E2-B4D6-47F3-83D4-856209CC555E}" sibTransId="{2DC7D52A-6B36-4926-8DB7-F6C46779CA12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A93692E-BCC1-411C-AEA9-A7194A20D7D2}" type="presOf" srcId="{02FFBBB1-DBC1-448B-B0B3-D48D66FE7872}" destId="{7B79155E-B59E-4D4A-9B12-9D9165E4D8A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2A53D869-2862-4264-B8B2-486EA39AB340}" type="presOf" srcId="{74045C00-D6AB-40F4-A0EC-3849807FC88D}" destId="{5D9FBDA1-4EAF-45D2-8A53-0ECF44915275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02F4858C-7A95-4108-947E-5AE3C6F39B11}" type="presOf" srcId="{23A33862-4085-4A09-A14A-75AEDD37E72B}" destId="{42B4504B-C2C7-46D5-9274-2AE0A7D7838D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8EF80596-2994-4771-892F-2C4772D8D458}" srcId="{55C0B14E-AEA6-48D3-A387-ED4A3A3BF840}" destId="{74045C00-D6AB-40F4-A0EC-3849807FC88D}" srcOrd="3" destOrd="0" parTransId="{A2CB37B5-FB6A-4368-A045-E1C65615D546}" sibTransId="{559D8C62-0929-418F-8097-53D2F0DBCF2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56818DCB-8127-41B3-A8FA-9BB3C4AEEF60}" srcId="{74045C00-D6AB-40F4-A0EC-3849807FC88D}" destId="{02FFBBB1-DBC1-448B-B0B3-D48D66FE7872}" srcOrd="0" destOrd="0" parTransId="{98A22385-858C-4F07-A4D6-9A0E8D8E5927}" sibTransId="{FC134796-1658-4344-B009-E1D5A472B390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902DE3F1-F1EF-4D13-933A-1C371404A419}" type="presOf" srcId="{185715AF-C7AC-49BC-808F-832AF009BC16}" destId="{B5A6EAC9-AF2B-412A-A97A-1F68D70AA897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55B8294-E8EB-4C2C-9BA1-181EA9661C18}" type="presParOf" srcId="{594BF422-752C-42F3-A230-3D0E6AE9A886}" destId="{FFA5B22E-3525-4682-A797-4EEA1EC22288}" srcOrd="5" destOrd="0" presId="urn:microsoft.com/office/officeart/2016/7/layout/AccentHomeChevronProcess"/>
    <dgm:cxn modelId="{130A0824-F243-47D3-AB10-5086834FB311}" type="presParOf" srcId="{594BF422-752C-42F3-A230-3D0E6AE9A886}" destId="{EF2BACFB-EFD9-40A7-932B-293ABF85799E}" srcOrd="6" destOrd="0" presId="urn:microsoft.com/office/officeart/2016/7/layout/AccentHomeChevronProcess"/>
    <dgm:cxn modelId="{4196290A-7295-4E28-B224-83672AE3F2A7}" type="presParOf" srcId="{EF2BACFB-EFD9-40A7-932B-293ABF85799E}" destId="{A653CF83-944B-4F9F-97BC-7B4E2900BD00}" srcOrd="0" destOrd="0" presId="urn:microsoft.com/office/officeart/2016/7/layout/AccentHomeChevronProcess"/>
    <dgm:cxn modelId="{485137D0-CEF7-4E76-91AE-FD6F3E1B56C8}" type="presParOf" srcId="{EF2BACFB-EFD9-40A7-932B-293ABF85799E}" destId="{5D9FBDA1-4EAF-45D2-8A53-0ECF44915275}" srcOrd="1" destOrd="0" presId="urn:microsoft.com/office/officeart/2016/7/layout/AccentHomeChevronProcess"/>
    <dgm:cxn modelId="{C128CA0F-BFFA-4415-81CD-BFC6B3F2259F}" type="presParOf" srcId="{EF2BACFB-EFD9-40A7-932B-293ABF85799E}" destId="{7B79155E-B59E-4D4A-9B12-9D9165E4D8AF}" srcOrd="2" destOrd="0" presId="urn:microsoft.com/office/officeart/2016/7/layout/AccentHomeChevronProcess"/>
    <dgm:cxn modelId="{9E65E2D7-944B-4DF8-BAB0-ED1C5269ACE0}" type="presParOf" srcId="{EF2BACFB-EFD9-40A7-932B-293ABF85799E}" destId="{FE9DA7EE-69E5-41CB-9123-4C970163C09B}" srcOrd="3" destOrd="0" presId="urn:microsoft.com/office/officeart/2016/7/layout/AccentHomeChevronProcess"/>
    <dgm:cxn modelId="{7D0EA630-9502-4AC3-B4BB-34805885ABB2}" type="presParOf" srcId="{594BF422-752C-42F3-A230-3D0E6AE9A886}" destId="{89135826-E8A1-4FB9-A5B2-3CF5D5291B54}" srcOrd="7" destOrd="0" presId="urn:microsoft.com/office/officeart/2016/7/layout/AccentHomeChevronProcess"/>
    <dgm:cxn modelId="{76259321-6C86-4D69-ADF8-0CE780383D35}" type="presParOf" srcId="{594BF422-752C-42F3-A230-3D0E6AE9A886}" destId="{028E66BB-F387-4F20-B9E1-1BD14E2665E5}" srcOrd="8" destOrd="0" presId="urn:microsoft.com/office/officeart/2016/7/layout/AccentHomeChevronProcess"/>
    <dgm:cxn modelId="{F90732B1-6042-4FC8-B1D4-CE56550102CA}" type="presParOf" srcId="{028E66BB-F387-4F20-B9E1-1BD14E2665E5}" destId="{FA8B0413-748A-4D34-901A-10655751E633}" srcOrd="0" destOrd="0" presId="urn:microsoft.com/office/officeart/2016/7/layout/AccentHomeChevronProcess"/>
    <dgm:cxn modelId="{14C2BA2D-D935-49B2-AA18-14C0A5AB5A9B}" type="presParOf" srcId="{028E66BB-F387-4F20-B9E1-1BD14E2665E5}" destId="{42B4504B-C2C7-46D5-9274-2AE0A7D7838D}" srcOrd="1" destOrd="0" presId="urn:microsoft.com/office/officeart/2016/7/layout/AccentHomeChevronProcess"/>
    <dgm:cxn modelId="{51ABC5A6-5F2A-4209-B4AE-FBB062652794}" type="presParOf" srcId="{028E66BB-F387-4F20-B9E1-1BD14E2665E5}" destId="{B5A6EAC9-AF2B-412A-A97A-1F68D70AA897}" srcOrd="2" destOrd="0" presId="urn:microsoft.com/office/officeart/2016/7/layout/AccentHomeChevronProcess"/>
    <dgm:cxn modelId="{7145BFE5-E16E-4903-8A06-46BEDBB6576B}" type="presParOf" srcId="{028E66BB-F387-4F20-B9E1-1BD14E2665E5}" destId="{1D96954C-EDA0-49BF-A7EE-9EBFF38A77CD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672" y="1762235"/>
          <a:ext cx="195864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9153"/>
          <a:ext cx="2189894" cy="652881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Gill Sans MT" panose="020B0502020104020203"/>
            </a:rPr>
            <a:t>CNN Model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053" y="2829153"/>
        <a:ext cx="2108284" cy="652881"/>
      </dsp:txXfrm>
    </dsp:sp>
    <dsp:sp modelId="{810D7AA7-A541-4507-BE7F-36CCF210089F}">
      <dsp:nvSpPr>
        <dsp:cNvPr id="0" name=""/>
        <dsp:cNvSpPr/>
      </dsp:nvSpPr>
      <dsp:spPr>
        <a:xfrm>
          <a:off x="177245" y="975623"/>
          <a:ext cx="1778194" cy="134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>
              <a:latin typeface="Gill Sans MT" panose="020B0502020104020203"/>
            </a:rPr>
            <a:t>Select U-Net as</a:t>
          </a:r>
          <a:r>
            <a:rPr lang="en-US" sz="1600" kern="1200" dirty="0">
              <a:latin typeface="Gill Sans MT" panose="020B0502020104020203"/>
            </a:rPr>
            <a:t> CNN based model. Some pretrained models are used as an encoder here.</a:t>
          </a:r>
          <a:endParaRPr lang="en-US" sz="1600" kern="1200" dirty="0"/>
        </a:p>
      </dsp:txBody>
      <dsp:txXfrm>
        <a:off x="177245" y="975623"/>
        <a:ext cx="1778194" cy="1348781"/>
      </dsp:txXfrm>
    </dsp:sp>
    <dsp:sp modelId="{E41E7729-FD3F-426D-804C-45BD60BD762D}">
      <dsp:nvSpPr>
        <dsp:cNvPr id="0" name=""/>
        <dsp:cNvSpPr/>
      </dsp:nvSpPr>
      <dsp:spPr>
        <a:xfrm rot="5400000">
          <a:off x="1190726" y="1762235"/>
          <a:ext cx="195864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9153"/>
          <a:ext cx="2189894" cy="652881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Gill Sans MT" panose="020B0502020104020203"/>
            </a:rPr>
            <a:t>Dataset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245673" y="2829153"/>
        <a:ext cx="1863454" cy="652881"/>
      </dsp:txXfrm>
    </dsp:sp>
    <dsp:sp modelId="{5E07F9E4-149C-4A89-848F-4ABDD305F0C5}">
      <dsp:nvSpPr>
        <dsp:cNvPr id="0" name=""/>
        <dsp:cNvSpPr/>
      </dsp:nvSpPr>
      <dsp:spPr>
        <a:xfrm>
          <a:off x="2257644" y="975623"/>
          <a:ext cx="1778194" cy="134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ill Sans MT" panose="020B0502020104020203"/>
            </a:rPr>
            <a:t>Using NYU-Depth v2 dataset which consists of indoor images and GT depth maps.</a:t>
          </a:r>
          <a:endParaRPr lang="en-US" sz="1600" kern="1200" dirty="0"/>
        </a:p>
      </dsp:txBody>
      <dsp:txXfrm>
        <a:off x="2257644" y="975623"/>
        <a:ext cx="1778194" cy="1348781"/>
      </dsp:txXfrm>
    </dsp:sp>
    <dsp:sp modelId="{473F2067-7126-4D56-A328-5A8CFD3D8D52}">
      <dsp:nvSpPr>
        <dsp:cNvPr id="0" name=""/>
        <dsp:cNvSpPr/>
      </dsp:nvSpPr>
      <dsp:spPr>
        <a:xfrm rot="5400000">
          <a:off x="3271126" y="1762235"/>
          <a:ext cx="195864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9153"/>
          <a:ext cx="2189894" cy="652881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Gill Sans MT" panose="020B0502020104020203"/>
            </a:rPr>
            <a:t>Trained Model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326072" y="2829153"/>
        <a:ext cx="1863454" cy="652881"/>
      </dsp:txXfrm>
    </dsp:sp>
    <dsp:sp modelId="{FD7B29F2-0D66-4B4B-BC8A-82DA23575305}">
      <dsp:nvSpPr>
        <dsp:cNvPr id="0" name=""/>
        <dsp:cNvSpPr/>
      </dsp:nvSpPr>
      <dsp:spPr>
        <a:xfrm>
          <a:off x="4338044" y="975623"/>
          <a:ext cx="1778194" cy="134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>
              <a:latin typeface="Gill Sans MT" panose="020B0502020104020203"/>
            </a:rPr>
            <a:t>Basically Model is trained using training set of dataset.</a:t>
          </a:r>
          <a:endParaRPr lang="en-US" sz="1600" kern="1200" dirty="0"/>
        </a:p>
      </dsp:txBody>
      <dsp:txXfrm>
        <a:off x="4338044" y="975623"/>
        <a:ext cx="1778194" cy="1348781"/>
      </dsp:txXfrm>
    </dsp:sp>
    <dsp:sp modelId="{A653CF83-944B-4F9F-97BC-7B4E2900BD00}">
      <dsp:nvSpPr>
        <dsp:cNvPr id="0" name=""/>
        <dsp:cNvSpPr/>
      </dsp:nvSpPr>
      <dsp:spPr>
        <a:xfrm rot="5400000">
          <a:off x="5351525" y="1762235"/>
          <a:ext cx="195864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FBDA1-4EAF-45D2-8A53-0ECF44915275}">
      <dsp:nvSpPr>
        <dsp:cNvPr id="0" name=""/>
        <dsp:cNvSpPr/>
      </dsp:nvSpPr>
      <dsp:spPr>
        <a:xfrm>
          <a:off x="6243252" y="2829153"/>
          <a:ext cx="2189894" cy="652881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Gill Sans MT" panose="020B0502020104020203"/>
            </a:rPr>
            <a:t>Estimated Map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6406472" y="2829153"/>
        <a:ext cx="1863454" cy="652881"/>
      </dsp:txXfrm>
    </dsp:sp>
    <dsp:sp modelId="{7B79155E-B59E-4D4A-9B12-9D9165E4D8AF}">
      <dsp:nvSpPr>
        <dsp:cNvPr id="0" name=""/>
        <dsp:cNvSpPr/>
      </dsp:nvSpPr>
      <dsp:spPr>
        <a:xfrm>
          <a:off x="6418443" y="975623"/>
          <a:ext cx="1778194" cy="134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>
              <a:latin typeface="Gill Sans MT" panose="020B0502020104020203"/>
            </a:rPr>
            <a:t>Finally estimated</a:t>
          </a:r>
          <a:r>
            <a:rPr lang="en-US" sz="1600" kern="1200" dirty="0">
              <a:latin typeface="Gill Sans MT" panose="020B0502020104020203"/>
            </a:rPr>
            <a:t> depth map is generated through trained model </a:t>
          </a:r>
          <a:endParaRPr lang="en-US" sz="1600" kern="1200" dirty="0"/>
        </a:p>
      </dsp:txBody>
      <dsp:txXfrm>
        <a:off x="6418443" y="975623"/>
        <a:ext cx="1778194" cy="1348781"/>
      </dsp:txXfrm>
    </dsp:sp>
    <dsp:sp modelId="{FA8B0413-748A-4D34-901A-10655751E633}">
      <dsp:nvSpPr>
        <dsp:cNvPr id="0" name=""/>
        <dsp:cNvSpPr/>
      </dsp:nvSpPr>
      <dsp:spPr>
        <a:xfrm rot="5400000">
          <a:off x="7431925" y="1762235"/>
          <a:ext cx="195864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504B-C2C7-46D5-9274-2AE0A7D7838D}">
      <dsp:nvSpPr>
        <dsp:cNvPr id="0" name=""/>
        <dsp:cNvSpPr/>
      </dsp:nvSpPr>
      <dsp:spPr>
        <a:xfrm>
          <a:off x="8323651" y="2829153"/>
          <a:ext cx="2189894" cy="652881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Gill Sans MT" panose="020B0502020104020203"/>
            </a:rPr>
            <a:t>Check Accuracy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8486871" y="2829153"/>
        <a:ext cx="1863454" cy="652881"/>
      </dsp:txXfrm>
    </dsp:sp>
    <dsp:sp modelId="{B5A6EAC9-AF2B-412A-A97A-1F68D70AA897}">
      <dsp:nvSpPr>
        <dsp:cNvPr id="0" name=""/>
        <dsp:cNvSpPr/>
      </dsp:nvSpPr>
      <dsp:spPr>
        <a:xfrm>
          <a:off x="8498843" y="975623"/>
          <a:ext cx="1778194" cy="134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>
              <a:latin typeface="Gill Sans MT" panose="020B0502020104020203"/>
            </a:rPr>
            <a:t>Compare the estimated value with GT </a:t>
          </a:r>
          <a:r>
            <a:rPr lang="en-US" sz="1600" kern="1200" dirty="0">
              <a:latin typeface="Gill Sans MT" panose="020B0502020104020203"/>
            </a:rPr>
            <a:t>value to find the loss for improving accuracy.</a:t>
          </a:r>
          <a:endParaRPr lang="en-US" sz="1600" kern="1200" dirty="0"/>
        </a:p>
      </dsp:txBody>
      <dsp:txXfrm>
        <a:off x="8498843" y="975623"/>
        <a:ext cx="1778194" cy="1348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3B9690E8-0AA0-453A-A2BA-3C4A02401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2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7CAE430-B148-4FE1-B142-E196CFFEBA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8612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34D7C92-7171-4768-A26F-CE08A04FAA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12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91EBE236-D9BF-46C4-8CE2-60F7CD40E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3623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3755B2FB-A969-40D9-919A-8DBCA8B765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623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047E0AE-451F-4E70-A217-3D51A5FCA8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623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92DC936D-218B-4AB2-A141-83C839EE37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4179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5085FD65-394A-47FA-BF7A-013D84C870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179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23417874-DD14-461C-B278-0DE8032D27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4179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A8685BFC-DF7F-4414-8D3E-652C9EF135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350" y="2801105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01A82CD-E0FD-4C28-B287-439356FAE8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8350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1ACEAC1-C62C-4024-9525-268AB72427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8350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275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5" r:id="rId6"/>
    <p:sldLayoutId id="2147483783" r:id="rId7"/>
    <p:sldLayoutId id="2147483784" r:id="rId8"/>
    <p:sldLayoutId id="2147483767" r:id="rId9"/>
    <p:sldLayoutId id="2147483782" r:id="rId10"/>
    <p:sldLayoutId id="2147483778" r:id="rId11"/>
    <p:sldLayoutId id="2147483779" r:id="rId12"/>
    <p:sldLayoutId id="2147483765" r:id="rId13"/>
    <p:sldLayoutId id="2147483766" r:id="rId14"/>
    <p:sldLayoutId id="2147483769" r:id="rId15"/>
    <p:sldLayoutId id="2147483770" r:id="rId16"/>
    <p:sldLayoutId id="214748377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06" y="1234516"/>
            <a:ext cx="1099354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000" dirty="0"/>
            </a:br>
            <a:r>
              <a:rPr lang="en-US" sz="3000" dirty="0"/>
              <a:t>Depth map GENERATION </a:t>
            </a:r>
            <a:r>
              <a:rPr lang="en-US" sz="3000" dirty="0">
                <a:latin typeface="Arial"/>
                <a:cs typeface="Arial"/>
              </a:rPr>
              <a:t>USING</a:t>
            </a:r>
            <a:r>
              <a:rPr lang="en-US" sz="3000" dirty="0"/>
              <a:t> MONOCULAR DEPTH ESTIMATION OF DEEP LEARNING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897" y="2953117"/>
            <a:ext cx="6676103" cy="280749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Dabbrata Das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Roll:1807109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Engineering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  <p:pic>
        <p:nvPicPr>
          <p:cNvPr id="6" name="Picture 5" descr="A green shield with a book and text&#10;&#10;Description automatically generated">
            <a:extLst>
              <a:ext uri="{FF2B5EF4-FFF2-40B4-BE49-F238E27FC236}">
                <a16:creationId xmlns:a16="http://schemas.microsoft.com/office/drawing/2014/main" id="{7F3C06EA-E8DD-689C-4AC6-3F6854BF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05" y="653457"/>
            <a:ext cx="991595" cy="1099855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12A0EC36-2B02-7BDF-D954-4145EC0705E8}"/>
              </a:ext>
            </a:extLst>
          </p:cNvPr>
          <p:cNvSpPr txBox="1">
            <a:spLocks/>
          </p:cNvSpPr>
          <p:nvPr/>
        </p:nvSpPr>
        <p:spPr>
          <a:xfrm>
            <a:off x="-275303" y="2953117"/>
            <a:ext cx="6676103" cy="2807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Chandra Shill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9E86D-9EA8-E6BB-784C-2CB5656F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t>10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3DD8D-47FE-E7B6-DD79-AEFB9D300645}"/>
              </a:ext>
            </a:extLst>
          </p:cNvPr>
          <p:cNvSpPr txBox="1">
            <a:spLocks/>
          </p:cNvSpPr>
          <p:nvPr/>
        </p:nvSpPr>
        <p:spPr>
          <a:xfrm>
            <a:off x="4381296" y="563609"/>
            <a:ext cx="3424138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Methodology</a:t>
            </a:r>
          </a:p>
          <a:p>
            <a:pPr algn="ctr"/>
            <a:r>
              <a:rPr lang="en-US" sz="3000" dirty="0">
                <a:latin typeface="Arial"/>
                <a:cs typeface="Arial"/>
              </a:rPr>
              <a:t>(cont'd)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104A00-FC29-1C24-D04E-30DCCF3D87FC}"/>
              </a:ext>
            </a:extLst>
          </p:cNvPr>
          <p:cNvSpPr txBox="1">
            <a:spLocks/>
          </p:cNvSpPr>
          <p:nvPr/>
        </p:nvSpPr>
        <p:spPr>
          <a:xfrm>
            <a:off x="883585" y="2619061"/>
            <a:ext cx="10413697" cy="3342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To generate high detailed depth map, different high-performing pretrained models are used with U-Net and among them Inception-Resnet-v2 (IRv2) provides better result.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Tuning the customized loss function to improve the accuracy where adjusting the weights with different values helps to prioritize the different kinds of losses.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62A00717-FB42-E04E-E9AD-E9B0555C619D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6202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8">
            <a:extLst>
              <a:ext uri="{FF2B5EF4-FFF2-40B4-BE49-F238E27FC236}">
                <a16:creationId xmlns:a16="http://schemas.microsoft.com/office/drawing/2014/main" id="{3A771619-638A-3E1C-183C-81269D7D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11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957CB88-23D2-8D3C-C320-B77D12E62F04}"/>
              </a:ext>
            </a:extLst>
          </p:cNvPr>
          <p:cNvSpPr txBox="1">
            <a:spLocks/>
          </p:cNvSpPr>
          <p:nvPr/>
        </p:nvSpPr>
        <p:spPr>
          <a:xfrm>
            <a:off x="3278102" y="574982"/>
            <a:ext cx="5630526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Model ARCHITECTURE</a:t>
            </a:r>
            <a:endParaRPr lang="en-US" dirty="0" err="1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DD5648E-A5F9-104E-F426-C0303F4F10D8}"/>
              </a:ext>
            </a:extLst>
          </p:cNvPr>
          <p:cNvSpPr txBox="1">
            <a:spLocks/>
          </p:cNvSpPr>
          <p:nvPr/>
        </p:nvSpPr>
        <p:spPr>
          <a:xfrm>
            <a:off x="893481" y="2262801"/>
            <a:ext cx="10413697" cy="400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49707E-F9FA-24B5-0CA8-3ED0DCA5F220}"/>
              </a:ext>
            </a:extLst>
          </p:cNvPr>
          <p:cNvSpPr txBox="1"/>
          <p:nvPr/>
        </p:nvSpPr>
        <p:spPr>
          <a:xfrm>
            <a:off x="2061380" y="5828730"/>
            <a:ext cx="81175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Fig :</a:t>
            </a:r>
            <a:r>
              <a:rPr lang="en-US" dirty="0"/>
              <a:t> </a:t>
            </a:r>
            <a:r>
              <a:rPr lang="en-US" sz="1400" dirty="0">
                <a:latin typeface="Arial"/>
                <a:ea typeface="+mn-lt"/>
                <a:cs typeface="+mn-lt"/>
              </a:rPr>
              <a:t>Overall model architecture for monocular depth estimation</a:t>
            </a:r>
            <a:endParaRPr lang="en-US" sz="1400" dirty="0">
              <a:latin typeface="Arial"/>
            </a:endParaRP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6EEE2-E041-E19C-C283-7464FA6A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5" y="2262801"/>
            <a:ext cx="7948699" cy="2717158"/>
          </a:xfrm>
          <a:prstGeom prst="rect">
            <a:avLst/>
          </a:prstGeom>
        </p:spPr>
      </p:pic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EB6A9CB9-A52A-333A-394B-6C439860988C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330551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860FEAB-E233-1E2C-DCC7-3FB665B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12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71E4C2-D4F9-0B58-D90B-7A1188F3BC18}"/>
              </a:ext>
            </a:extLst>
          </p:cNvPr>
          <p:cNvSpPr txBox="1">
            <a:spLocks/>
          </p:cNvSpPr>
          <p:nvPr/>
        </p:nvSpPr>
        <p:spPr>
          <a:xfrm>
            <a:off x="3425585" y="422068"/>
            <a:ext cx="5630526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Network ARCHITECTURE</a:t>
            </a:r>
            <a:endParaRPr lang="en-US" dirty="0" err="1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B1FA7-4FA2-DDFF-44E8-5B907CD67947}"/>
              </a:ext>
            </a:extLst>
          </p:cNvPr>
          <p:cNvSpPr txBox="1">
            <a:spLocks/>
          </p:cNvSpPr>
          <p:nvPr/>
        </p:nvSpPr>
        <p:spPr>
          <a:xfrm>
            <a:off x="893481" y="2262801"/>
            <a:ext cx="10413697" cy="400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7BAE5-D2A6-8D9A-AA6D-CFB278D3E8C2}"/>
              </a:ext>
            </a:extLst>
          </p:cNvPr>
          <p:cNvSpPr txBox="1"/>
          <p:nvPr/>
        </p:nvSpPr>
        <p:spPr>
          <a:xfrm>
            <a:off x="2061380" y="5828730"/>
            <a:ext cx="81175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Fig :</a:t>
            </a:r>
            <a:r>
              <a:rPr lang="en-US" dirty="0"/>
              <a:t> </a:t>
            </a:r>
            <a:r>
              <a:rPr lang="en-US" sz="1400" dirty="0">
                <a:latin typeface="Arial"/>
                <a:ea typeface="+mn-lt"/>
                <a:cs typeface="+mn-lt"/>
              </a:rPr>
              <a:t>Network architecture of the model.</a:t>
            </a:r>
            <a:endParaRPr lang="en-US" sz="1400" dirty="0">
              <a:latin typeface="Arial"/>
            </a:endParaRPr>
          </a:p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95B530-BA5D-AD64-7E62-F1A1EEBB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90" y="1604430"/>
            <a:ext cx="6551347" cy="4380317"/>
          </a:xfrm>
          <a:prstGeom prst="rect">
            <a:avLst/>
          </a:prstGeom>
        </p:spPr>
      </p:pic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0066DBB-605A-AAC6-2CD9-2323F8BF96F9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341836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265E20CE-1A73-B7B4-8FD3-5DEEB06A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13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CEC5D8-31FA-E909-905D-089F7EE321EB}"/>
              </a:ext>
            </a:extLst>
          </p:cNvPr>
          <p:cNvSpPr txBox="1">
            <a:spLocks/>
          </p:cNvSpPr>
          <p:nvPr/>
        </p:nvSpPr>
        <p:spPr>
          <a:xfrm>
            <a:off x="3304904" y="607021"/>
            <a:ext cx="5630526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Inception Resnet V2 ARCHITECTURE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1D519F-0A61-FFA9-C500-3E9CC55C1C3E}"/>
              </a:ext>
            </a:extLst>
          </p:cNvPr>
          <p:cNvSpPr txBox="1">
            <a:spLocks/>
          </p:cNvSpPr>
          <p:nvPr/>
        </p:nvSpPr>
        <p:spPr>
          <a:xfrm>
            <a:off x="893481" y="2262801"/>
            <a:ext cx="10413697" cy="400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08AE7-2354-E1C6-D518-D09945EFBD1B}"/>
              </a:ext>
            </a:extLst>
          </p:cNvPr>
          <p:cNvSpPr txBox="1"/>
          <p:nvPr/>
        </p:nvSpPr>
        <p:spPr>
          <a:xfrm>
            <a:off x="2061380" y="5828730"/>
            <a:ext cx="81175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Fig :</a:t>
            </a:r>
            <a:r>
              <a:rPr lang="en-US" dirty="0"/>
              <a:t> </a:t>
            </a:r>
            <a:r>
              <a:rPr lang="en-US" sz="1400" dirty="0">
                <a:latin typeface="Arial"/>
                <a:ea typeface="+mn-lt"/>
                <a:cs typeface="+mn-lt"/>
              </a:rPr>
              <a:t>The basic architecture of IRv2 model</a:t>
            </a:r>
            <a:endParaRPr lang="en-US" sz="1400" dirty="0">
              <a:latin typeface="Arial"/>
            </a:endParaRPr>
          </a:p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B8F5D8-F5E0-84B1-F9A3-6C5B5481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95" y="2622788"/>
            <a:ext cx="8486009" cy="1968876"/>
          </a:xfrm>
          <a:prstGeom prst="rect">
            <a:avLst/>
          </a:prstGeom>
        </p:spPr>
      </p:pic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4BC9E705-A509-4368-F945-9BC9DF2667BC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230156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ABC5B255-3B89-2CA6-C8BD-F4E1788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14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CA45A13-AB14-6750-2FCE-8C270A63263E}"/>
              </a:ext>
            </a:extLst>
          </p:cNvPr>
          <p:cNvSpPr txBox="1">
            <a:spLocks/>
          </p:cNvSpPr>
          <p:nvPr/>
        </p:nvSpPr>
        <p:spPr>
          <a:xfrm>
            <a:off x="3304904" y="486000"/>
            <a:ext cx="5630526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RESULT AND Discussion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84242A-1B64-7D5E-2405-F65B98A325A3}"/>
              </a:ext>
            </a:extLst>
          </p:cNvPr>
          <p:cNvSpPr txBox="1">
            <a:spLocks/>
          </p:cNvSpPr>
          <p:nvPr/>
        </p:nvSpPr>
        <p:spPr>
          <a:xfrm>
            <a:off x="893481" y="2262801"/>
            <a:ext cx="10413697" cy="400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C6B4E-3845-3B12-4A50-B8BC777E6FA4}"/>
              </a:ext>
            </a:extLst>
          </p:cNvPr>
          <p:cNvSpPr txBox="1"/>
          <p:nvPr/>
        </p:nvSpPr>
        <p:spPr>
          <a:xfrm>
            <a:off x="2061380" y="5828730"/>
            <a:ext cx="81175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Fig :</a:t>
            </a:r>
            <a:r>
              <a:rPr lang="en-US" dirty="0"/>
              <a:t> </a:t>
            </a:r>
            <a:r>
              <a:rPr lang="en-US" sz="1400" dirty="0">
                <a:latin typeface="Arial"/>
                <a:ea typeface="+mn-lt"/>
                <a:cs typeface="+mn-lt"/>
              </a:rPr>
              <a:t>The final output of the model</a:t>
            </a:r>
            <a:endParaRPr lang="en-US" sz="1400" dirty="0">
              <a:latin typeface="Arial"/>
            </a:endParaRPr>
          </a:p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92CA03-5227-D653-EA06-CD9EE3B7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04" y="1783192"/>
            <a:ext cx="5630526" cy="3838742"/>
          </a:xfrm>
          <a:prstGeom prst="rect">
            <a:avLst/>
          </a:prstGeom>
        </p:spPr>
      </p:pic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52B6C624-7667-E7E4-6805-E99DEAB7F2D1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111103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40D670B-69DE-3C70-035C-66B80989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15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1B78EDE-4E03-32DD-14A7-438061FB1A34}"/>
              </a:ext>
            </a:extLst>
          </p:cNvPr>
          <p:cNvSpPr txBox="1">
            <a:spLocks/>
          </p:cNvSpPr>
          <p:nvPr/>
        </p:nvSpPr>
        <p:spPr>
          <a:xfrm>
            <a:off x="3275234" y="607021"/>
            <a:ext cx="5630526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RESULT AND Discussion</a:t>
            </a:r>
          </a:p>
          <a:p>
            <a:pPr algn="ctr"/>
            <a:r>
              <a:rPr lang="en-US" sz="3000" dirty="0">
                <a:latin typeface="Arial"/>
                <a:cs typeface="Arial"/>
              </a:rPr>
              <a:t>(CONT’D)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C5DC14-B8FF-6C5E-B3A8-96DC42658FF2}"/>
              </a:ext>
            </a:extLst>
          </p:cNvPr>
          <p:cNvSpPr txBox="1">
            <a:spLocks/>
          </p:cNvSpPr>
          <p:nvPr/>
        </p:nvSpPr>
        <p:spPr>
          <a:xfrm>
            <a:off x="883649" y="2262801"/>
            <a:ext cx="10413697" cy="400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92459-7913-E023-8B7C-9DF34F6C9DF1}"/>
              </a:ext>
            </a:extLst>
          </p:cNvPr>
          <p:cNvSpPr txBox="1"/>
          <p:nvPr/>
        </p:nvSpPr>
        <p:spPr>
          <a:xfrm>
            <a:off x="2031708" y="2107152"/>
            <a:ext cx="81175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Table :</a:t>
            </a:r>
            <a:r>
              <a:rPr lang="en-US" dirty="0"/>
              <a:t> </a:t>
            </a:r>
            <a:r>
              <a:rPr lang="en-US" sz="1400" dirty="0">
                <a:latin typeface="Arial"/>
                <a:ea typeface="+mn-lt"/>
                <a:cs typeface="+mn-lt"/>
              </a:rPr>
              <a:t>Evaluation metrics of the model</a:t>
            </a:r>
            <a:endParaRPr lang="en-US" sz="1400" dirty="0">
              <a:latin typeface="Arial"/>
            </a:endParaRPr>
          </a:p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BDF367-CCD5-1532-742A-C8946AA6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89" y="2415082"/>
            <a:ext cx="7602011" cy="2095792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8183B5-560A-8074-8457-D7DEB1198146}"/>
              </a:ext>
            </a:extLst>
          </p:cNvPr>
          <p:cNvSpPr txBox="1">
            <a:spLocks/>
          </p:cNvSpPr>
          <p:nvPr/>
        </p:nvSpPr>
        <p:spPr>
          <a:xfrm>
            <a:off x="1926499" y="4510874"/>
            <a:ext cx="8327989" cy="169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Upper arrow denotes </a:t>
            </a:r>
            <a:r>
              <a:rPr lang="en-US" dirty="0" err="1">
                <a:latin typeface="Arial"/>
                <a:cs typeface="Arial"/>
              </a:rPr>
              <a:t>higer</a:t>
            </a:r>
            <a:r>
              <a:rPr lang="en-US" dirty="0">
                <a:latin typeface="Arial"/>
                <a:cs typeface="Arial"/>
              </a:rPr>
              <a:t> values of the evaluation metrics are better.</a:t>
            </a:r>
            <a:endParaRPr lang="en-US" dirty="0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Lower arrow denotes lower values of the evaluation metrics are better.</a:t>
            </a:r>
            <a:endParaRPr lang="en-US" dirty="0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RMSE-Relative Mean Squared Error, ARE-Absolute Relative Error, CLFE-Loss value of Customized Loss Function.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18210E-913E-2443-4CA9-37C07A7D27ED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252125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03477456-6246-86C6-A614-CB2B37E6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t>16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A097BEB-71D0-B4AD-16C9-D4A4E1F12890}"/>
              </a:ext>
            </a:extLst>
          </p:cNvPr>
          <p:cNvSpPr txBox="1">
            <a:spLocks/>
          </p:cNvSpPr>
          <p:nvPr/>
        </p:nvSpPr>
        <p:spPr>
          <a:xfrm>
            <a:off x="2847401" y="543817"/>
            <a:ext cx="6491929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Challenges and Limitations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3C44990-CC6D-5CA0-3C66-A3F094451A95}"/>
              </a:ext>
            </a:extLst>
          </p:cNvPr>
          <p:cNvSpPr txBox="1">
            <a:spLocks/>
          </p:cNvSpPr>
          <p:nvPr/>
        </p:nvSpPr>
        <p:spPr>
          <a:xfrm>
            <a:off x="883585" y="2411243"/>
            <a:ext cx="10413697" cy="3302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Using a pre-trained model as an encoder, makes the model more complex.</a:t>
            </a:r>
            <a:endParaRPr lang="en-US" dirty="0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Using larger dataset causes high memory consumption.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Need high-end pc to run the model.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IRv2 has higher number of parameters causes overfitting when the dataset is not large enough. 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57407BA1-225E-43C2-3782-0D1E04149101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27525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69F4CC0-4001-C5C7-D8D8-A27EF53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t>17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BE6C23-96D1-AD91-B188-EBDBB9F3D526}"/>
              </a:ext>
            </a:extLst>
          </p:cNvPr>
          <p:cNvSpPr txBox="1">
            <a:spLocks/>
          </p:cNvSpPr>
          <p:nvPr/>
        </p:nvSpPr>
        <p:spPr>
          <a:xfrm>
            <a:off x="2847401" y="543817"/>
            <a:ext cx="6491929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Conclusions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199F58-2B95-D333-C9B7-17663E989B52}"/>
              </a:ext>
            </a:extLst>
          </p:cNvPr>
          <p:cNvSpPr txBox="1">
            <a:spLocks/>
          </p:cNvSpPr>
          <p:nvPr/>
        </p:nvSpPr>
        <p:spPr>
          <a:xfrm>
            <a:off x="894958" y="2661452"/>
            <a:ext cx="10413697" cy="25180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In spite of having some limitations, the main target is to generate more accurate depth map.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Generate depth map with higher resolution and less complexity.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Make the model more flexible.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624E3F17-C75D-9746-3A70-D36FDB413DE2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11519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1BB0360-0D81-A078-43B1-3A28DCD3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t>18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F645E5-58F9-A288-7476-5BB024A21C01}"/>
              </a:ext>
            </a:extLst>
          </p:cNvPr>
          <p:cNvSpPr txBox="1">
            <a:spLocks/>
          </p:cNvSpPr>
          <p:nvPr/>
        </p:nvSpPr>
        <p:spPr>
          <a:xfrm>
            <a:off x="2847401" y="543817"/>
            <a:ext cx="6491929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ED0C6A5-2DAE-14DD-4AF0-851631ECA226}"/>
              </a:ext>
            </a:extLst>
          </p:cNvPr>
          <p:cNvSpPr txBox="1">
            <a:spLocks/>
          </p:cNvSpPr>
          <p:nvPr/>
        </p:nvSpPr>
        <p:spPr>
          <a:xfrm>
            <a:off x="1076928" y="1808467"/>
            <a:ext cx="10197607" cy="4224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R.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Ranftl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, K.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Lasinger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, D. Hafner, and V.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Koltun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, “Towards robust monocular depth estimation: Mixing datasets for zero-shot cross-dataset transfer,” IEEE Transactions on Pattern Analysis and Machine Intelligence, vol. PP, pp. 1–1, Aug. 2020.</a:t>
            </a:r>
          </a:p>
          <a:p>
            <a:pPr algn="l"/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C.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Szegedy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, S.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Ioffe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, V.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Vanhoucke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, and A. Alemi, Inception-v4, inception-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resnet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 and the impact of residual connections on learning.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arXiv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: 1602 . 07261 [cs.CV].</a:t>
            </a:r>
          </a:p>
          <a:p>
            <a:pPr algn="l"/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I.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Alhashim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 and P. Wonka, “High quality monocular depth estimation via transfer learning”.</a:t>
            </a:r>
          </a:p>
          <a:p>
            <a:pPr algn="l"/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J. Li, R. Klein, A. Yao, A two-streamed network for estimating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fifine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-scaled  depth maps from single </a:t>
            </a:r>
            <a:r>
              <a:rPr lang="en-US" sz="2000" dirty="0" err="1">
                <a:solidFill>
                  <a:srgbClr val="0080AD"/>
                </a:solidFill>
                <a:latin typeface="Arial"/>
                <a:ea typeface="+mn-lt"/>
                <a:cs typeface="+mn-lt"/>
              </a:rPr>
              <a:t>rgb</a:t>
            </a:r>
            <a:r>
              <a:rPr lang="en-US" sz="2000" dirty="0">
                <a:solidFill>
                  <a:srgbClr val="0080AD"/>
                </a:solidFill>
                <a:latin typeface="Arial"/>
                <a:ea typeface="+mn-lt"/>
                <a:cs typeface="+mn-lt"/>
              </a:rPr>
              <a:t> images, in Proceedings of the IEEE International  Conference on Computer Vision, 2017, pp. 3372–3380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05435" indent="-305435"/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7B73399C-C54E-8A6D-6F3D-2C9D6127BAAA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411603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C7D6C75-2FF7-F8D5-9226-CD36F2A8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t>19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E3746A-5164-3335-6661-A15D16887860}"/>
              </a:ext>
            </a:extLst>
          </p:cNvPr>
          <p:cNvSpPr txBox="1">
            <a:spLocks/>
          </p:cNvSpPr>
          <p:nvPr/>
        </p:nvSpPr>
        <p:spPr>
          <a:xfrm>
            <a:off x="883585" y="2411243"/>
            <a:ext cx="10413697" cy="330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0" dirty="0">
                <a:latin typeface="Arial"/>
                <a:cs typeface="Arial"/>
              </a:rPr>
              <a:t>Thank You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D23F75F0-14FB-A9BE-DF77-D24BE9A9A099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296" y="563609"/>
            <a:ext cx="3424138" cy="1500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>
                <a:latin typeface="Arial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089" y="2137697"/>
            <a:ext cx="4631463" cy="4005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Introduction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Goals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About Depth Map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Existing and Improvement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Application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Methodology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Model Architecture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r>
              <a:rPr lang="en-US" sz="1500" dirty="0">
                <a:latin typeface="Arial"/>
                <a:cs typeface="Arial"/>
              </a:rPr>
              <a:t>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93D106-BB95-E66F-B615-B72FA71F65EA}"/>
              </a:ext>
            </a:extLst>
          </p:cNvPr>
          <p:cNvSpPr txBox="1">
            <a:spLocks/>
          </p:cNvSpPr>
          <p:nvPr/>
        </p:nvSpPr>
        <p:spPr>
          <a:xfrm>
            <a:off x="7344189" y="2141655"/>
            <a:ext cx="4631463" cy="400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Network Architecture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IRv2 Architecture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Result and Discussion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Challenges and Limitations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Conclusion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References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A71A7BD1-9D86-727B-8884-427ED19C63A3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3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3A33326-8141-B452-57C1-7C0B50433E2E}"/>
              </a:ext>
            </a:extLst>
          </p:cNvPr>
          <p:cNvSpPr txBox="1">
            <a:spLocks/>
          </p:cNvSpPr>
          <p:nvPr/>
        </p:nvSpPr>
        <p:spPr>
          <a:xfrm>
            <a:off x="4381296" y="563609"/>
            <a:ext cx="3424138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Introduction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F5D00D8-A5DA-8653-9353-EE6DBD05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481" y="2262801"/>
            <a:ext cx="10413697" cy="4005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Depth estimation is one of the most important task in Computer Vision.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Monocular depth estimation means find the depth or distance between two objects from a single RGB image.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Using depth estimation, a depth map will be generated as output for better scene understanding.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Deep learning model is used to implement it.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B300CED4-10BB-C2F2-A1EA-2D05BD59C7E4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AD83CC5E-4533-516B-FBF7-1D3C646F40F0}"/>
              </a:ext>
            </a:extLst>
          </p:cNvPr>
          <p:cNvSpPr txBox="1">
            <a:spLocks/>
          </p:cNvSpPr>
          <p:nvPr/>
        </p:nvSpPr>
        <p:spPr>
          <a:xfrm>
            <a:off x="3748834" y="552697"/>
            <a:ext cx="4686152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GOALS</a:t>
            </a:r>
            <a:endParaRPr lang="en-US" sz="30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2164D38-D823-66B0-D5CA-8FCEB67332E2}"/>
              </a:ext>
            </a:extLst>
          </p:cNvPr>
          <p:cNvSpPr txBox="1">
            <a:spLocks/>
          </p:cNvSpPr>
          <p:nvPr/>
        </p:nvSpPr>
        <p:spPr>
          <a:xfrm>
            <a:off x="885062" y="2404892"/>
            <a:ext cx="10413697" cy="2906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The main goal is to generate a more detailed depth map with higher accuracy and compare the result among multiple network architectures.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Then choose the best model to achieve the highest result with less complexity.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04B9663-AE90-3A15-55DE-C24FB145DF04}"/>
              </a:ext>
            </a:extLst>
          </p:cNvPr>
          <p:cNvSpPr txBox="1">
            <a:spLocks/>
          </p:cNvSpPr>
          <p:nvPr/>
        </p:nvSpPr>
        <p:spPr>
          <a:xfrm>
            <a:off x="10578092" y="6414018"/>
            <a:ext cx="105251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82122A9B-64FF-883E-BC69-ABC6DCBB896A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5</a:t>
            </a:fld>
            <a:endParaRPr lang="en-US" sz="1500" dirty="0">
              <a:latin typeface="Arial"/>
              <a:cs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07C3EF-9373-596C-9643-D636D7934BDE}"/>
              </a:ext>
            </a:extLst>
          </p:cNvPr>
          <p:cNvSpPr txBox="1">
            <a:spLocks/>
          </p:cNvSpPr>
          <p:nvPr/>
        </p:nvSpPr>
        <p:spPr>
          <a:xfrm>
            <a:off x="4015141" y="573505"/>
            <a:ext cx="4156449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About Depth map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AD5E91-6EAF-6B0A-6519-41704085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54" y="1978474"/>
            <a:ext cx="10413697" cy="4164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Depth map is an image which contains information about distance among the scene objects from a viewpoint.</a:t>
            </a:r>
          </a:p>
          <a:p>
            <a:pPr marL="0" indent="0">
              <a:buNone/>
            </a:pPr>
            <a:endParaRPr lang="en-US" sz="25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5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5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5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5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500" dirty="0">
              <a:latin typeface="Arial"/>
              <a:cs typeface="Arial"/>
            </a:endParaRPr>
          </a:p>
        </p:txBody>
      </p:sp>
      <p:pic>
        <p:nvPicPr>
          <p:cNvPr id="570" name="Picture 569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95D77CDF-AC57-78E2-7BF8-C156288C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18" y="4007679"/>
            <a:ext cx="2743200" cy="1774753"/>
          </a:xfrm>
          <a:prstGeom prst="rect">
            <a:avLst/>
          </a:prstGeom>
        </p:spPr>
      </p:pic>
      <p:pic>
        <p:nvPicPr>
          <p:cNvPr id="571" name="Picture 570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EF2442D4-292C-CD27-94FE-DCB93F00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89" y="4007678"/>
            <a:ext cx="2743200" cy="1774753"/>
          </a:xfrm>
          <a:prstGeom prst="rect">
            <a:avLst/>
          </a:prstGeom>
        </p:spPr>
      </p:pic>
      <p:pic>
        <p:nvPicPr>
          <p:cNvPr id="572" name="Picture 571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D4AB738D-1784-0A51-5857-C819CC7F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47" y="3166066"/>
            <a:ext cx="2743200" cy="525866"/>
          </a:xfrm>
          <a:prstGeom prst="rect">
            <a:avLst/>
          </a:prstGeom>
        </p:spPr>
      </p:pic>
      <p:sp>
        <p:nvSpPr>
          <p:cNvPr id="573" name="TextBox 572">
            <a:extLst>
              <a:ext uri="{FF2B5EF4-FFF2-40B4-BE49-F238E27FC236}">
                <a16:creationId xmlns:a16="http://schemas.microsoft.com/office/drawing/2014/main" id="{60F8ED00-D2C8-C147-0844-8077154ABD5F}"/>
              </a:ext>
            </a:extLst>
          </p:cNvPr>
          <p:cNvSpPr txBox="1"/>
          <p:nvPr/>
        </p:nvSpPr>
        <p:spPr>
          <a:xfrm>
            <a:off x="4548175" y="3162515"/>
            <a:ext cx="230305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latin typeface="Arial"/>
                <a:cs typeface="Arial"/>
              </a:rPr>
              <a:t>Depth Map</a:t>
            </a:r>
            <a:endParaRPr lang="en-US"/>
          </a:p>
        </p:txBody>
      </p:sp>
      <p:pic>
        <p:nvPicPr>
          <p:cNvPr id="574" name="Picture 573">
            <a:extLst>
              <a:ext uri="{FF2B5EF4-FFF2-40B4-BE49-F238E27FC236}">
                <a16:creationId xmlns:a16="http://schemas.microsoft.com/office/drawing/2014/main" id="{8E551E64-E827-58F4-AC7D-3D67A366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54" y="3371888"/>
            <a:ext cx="1037230" cy="98512"/>
          </a:xfrm>
          <a:prstGeom prst="rect">
            <a:avLst/>
          </a:prstGeom>
        </p:spPr>
      </p:pic>
      <p:pic>
        <p:nvPicPr>
          <p:cNvPr id="575" name="Picture 574">
            <a:extLst>
              <a:ext uri="{FF2B5EF4-FFF2-40B4-BE49-F238E27FC236}">
                <a16:creationId xmlns:a16="http://schemas.microsoft.com/office/drawing/2014/main" id="{C1E181B9-BE60-F056-1D37-5FFA0C4A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96348" y="3723105"/>
            <a:ext cx="716907" cy="117740"/>
          </a:xfrm>
          <a:prstGeom prst="rect">
            <a:avLst/>
          </a:prstGeom>
        </p:spPr>
      </p:pic>
      <p:pic>
        <p:nvPicPr>
          <p:cNvPr id="576" name="Picture 575">
            <a:extLst>
              <a:ext uri="{FF2B5EF4-FFF2-40B4-BE49-F238E27FC236}">
                <a16:creationId xmlns:a16="http://schemas.microsoft.com/office/drawing/2014/main" id="{49F0EB8D-8C39-9A6C-CBC0-95DB3AAF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981" y="3385026"/>
            <a:ext cx="1037230" cy="98512"/>
          </a:xfrm>
          <a:prstGeom prst="rect">
            <a:avLst/>
          </a:prstGeom>
        </p:spPr>
      </p:pic>
      <p:pic>
        <p:nvPicPr>
          <p:cNvPr id="577" name="Picture 576">
            <a:extLst>
              <a:ext uri="{FF2B5EF4-FFF2-40B4-BE49-F238E27FC236}">
                <a16:creationId xmlns:a16="http://schemas.microsoft.com/office/drawing/2014/main" id="{A4F72A3E-583D-DCBD-1943-A0EFE304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79831" y="3670553"/>
            <a:ext cx="716907" cy="117740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58739747-D3E0-7D7A-2029-BB9203E3B585}"/>
              </a:ext>
            </a:extLst>
          </p:cNvPr>
          <p:cNvSpPr txBox="1"/>
          <p:nvPr/>
        </p:nvSpPr>
        <p:spPr>
          <a:xfrm>
            <a:off x="2091382" y="4371204"/>
            <a:ext cx="230305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latin typeface="Arial"/>
                <a:cs typeface="Arial"/>
              </a:rPr>
              <a:t>Ground Truth</a:t>
            </a:r>
            <a:endParaRPr lang="en-US" dirty="0">
              <a:latin typeface="Gill Sans MT" panose="020B0502020104020203"/>
              <a:cs typeface="Arial"/>
            </a:endParaRPr>
          </a:p>
          <a:p>
            <a:pPr algn="ctr"/>
            <a:r>
              <a:rPr lang="en-US" sz="2500" dirty="0">
                <a:latin typeface="Arial"/>
                <a:cs typeface="Arial"/>
              </a:rPr>
              <a:t>Depth Map</a:t>
            </a:r>
            <a:endParaRPr lang="en-US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A3CF468D-1EE8-863A-47A7-52A8229B27C9}"/>
              </a:ext>
            </a:extLst>
          </p:cNvPr>
          <p:cNvSpPr txBox="1"/>
          <p:nvPr/>
        </p:nvSpPr>
        <p:spPr>
          <a:xfrm>
            <a:off x="6689657" y="4371204"/>
            <a:ext cx="2303059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latin typeface="Arial"/>
                <a:cs typeface="Arial"/>
              </a:rPr>
              <a:t>Estimated</a:t>
            </a:r>
            <a:endParaRPr lang="en-US" dirty="0">
              <a:latin typeface="Gill Sans MT" panose="020B0502020104020203"/>
              <a:cs typeface="Arial"/>
            </a:endParaRPr>
          </a:p>
          <a:p>
            <a:pPr algn="ctr"/>
            <a:r>
              <a:rPr lang="en-US" sz="2500" dirty="0">
                <a:latin typeface="Arial"/>
                <a:cs typeface="Arial"/>
              </a:rPr>
              <a:t>Depth Map</a:t>
            </a:r>
            <a:endParaRPr lang="en-US" dirty="0"/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224D741-F7B7-5467-3EEA-7951103FFECF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36D853-EA47-4D86-90A0-8A1FAEE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6</a:t>
            </a:fld>
            <a:endParaRPr lang="en-US" sz="1500" dirty="0">
              <a:latin typeface="Arial"/>
              <a:cs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79AA560-20DE-7C9A-FA82-5F65CF417506}"/>
              </a:ext>
            </a:extLst>
          </p:cNvPr>
          <p:cNvSpPr txBox="1">
            <a:spLocks/>
          </p:cNvSpPr>
          <p:nvPr/>
        </p:nvSpPr>
        <p:spPr>
          <a:xfrm>
            <a:off x="4381296" y="563609"/>
            <a:ext cx="3989069" cy="150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000" dirty="0">
              <a:latin typeface="Arial"/>
              <a:cs typeface="Arial"/>
            </a:endParaRPr>
          </a:p>
          <a:p>
            <a:pPr algn="ctr"/>
            <a:endParaRPr lang="en-US" sz="3000" dirty="0">
              <a:latin typeface="Arial"/>
              <a:cs typeface="Arial"/>
            </a:endParaRPr>
          </a:p>
          <a:p>
            <a:pPr algn="ctr"/>
            <a:r>
              <a:rPr lang="en-US" sz="3000" dirty="0">
                <a:latin typeface="Arial"/>
                <a:cs typeface="Arial"/>
              </a:rPr>
              <a:t>ABOUT DEPTH MAP</a:t>
            </a:r>
            <a:endParaRPr lang="en-US" dirty="0"/>
          </a:p>
          <a:p>
            <a:pPr algn="ctr"/>
            <a:r>
              <a:rPr lang="en-US" sz="3000" dirty="0">
                <a:latin typeface="Arial"/>
                <a:cs typeface="Arial"/>
              </a:rPr>
              <a:t>(CONT'D)</a:t>
            </a:r>
          </a:p>
          <a:p>
            <a:pPr algn="ctr"/>
            <a:endParaRPr lang="en-US" sz="3000" dirty="0">
              <a:latin typeface="Arial"/>
              <a:cs typeface="Arial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A280A93-E2A8-F7FD-8FE4-CB90B9CE8FA3}"/>
              </a:ext>
            </a:extLst>
          </p:cNvPr>
          <p:cNvSpPr txBox="1">
            <a:spLocks/>
          </p:cNvSpPr>
          <p:nvPr/>
        </p:nvSpPr>
        <p:spPr>
          <a:xfrm>
            <a:off x="6317682" y="2282214"/>
            <a:ext cx="4764387" cy="392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/>
                <a:cs typeface="Arial"/>
              </a:rPr>
              <a:t>Estimated Depth Map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Used for application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Generated by trained model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Accuracy is measured compared with GT depth map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F8A84D-0330-1AAA-B085-44E9B8BC2864}"/>
              </a:ext>
            </a:extLst>
          </p:cNvPr>
          <p:cNvSpPr txBox="1">
            <a:spLocks/>
          </p:cNvSpPr>
          <p:nvPr/>
        </p:nvSpPr>
        <p:spPr>
          <a:xfrm>
            <a:off x="1049371" y="2282214"/>
            <a:ext cx="4764387" cy="392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/>
                <a:cs typeface="Arial"/>
              </a:rPr>
              <a:t>GT Depth Map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Used for training the model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Generated by measuring the distance between camera location and the pixel of the image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Provided with dataset and can be used as standard 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EA2DE0B6-A95E-9E16-E55D-31A2F1051D3B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28097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974-A699-44BC-93B3-F64FE92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7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315B090-8CE6-D2E2-2E69-51CE3675CF54}"/>
              </a:ext>
            </a:extLst>
          </p:cNvPr>
          <p:cNvSpPr txBox="1">
            <a:spLocks/>
          </p:cNvSpPr>
          <p:nvPr/>
        </p:nvSpPr>
        <p:spPr>
          <a:xfrm>
            <a:off x="3155804" y="514129"/>
            <a:ext cx="5885870" cy="150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000" dirty="0">
              <a:latin typeface="Arial"/>
              <a:cs typeface="Arial"/>
            </a:endParaRPr>
          </a:p>
          <a:p>
            <a:pPr algn="ctr"/>
            <a:endParaRPr lang="en-US" sz="3000" dirty="0">
              <a:latin typeface="Arial"/>
              <a:cs typeface="Arial"/>
            </a:endParaRPr>
          </a:p>
          <a:p>
            <a:pPr algn="ctr"/>
            <a:r>
              <a:rPr lang="en-US" sz="3000" dirty="0">
                <a:latin typeface="Arial"/>
                <a:cs typeface="Arial"/>
              </a:rPr>
              <a:t>Existing and Improvement</a:t>
            </a:r>
          </a:p>
          <a:p>
            <a:pPr algn="ctr"/>
            <a:endParaRPr lang="en-US" sz="3000" dirty="0">
              <a:latin typeface="Arial"/>
              <a:cs typeface="Arial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73BD938-61A6-0123-F746-B55A224A52C6}"/>
              </a:ext>
            </a:extLst>
          </p:cNvPr>
          <p:cNvSpPr txBox="1">
            <a:spLocks/>
          </p:cNvSpPr>
          <p:nvPr/>
        </p:nvSpPr>
        <p:spPr>
          <a:xfrm>
            <a:off x="6179137" y="2282214"/>
            <a:ext cx="5011789" cy="32537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/>
                <a:cs typeface="Arial"/>
              </a:rPr>
              <a:t>Improvement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Using U-Net with multiple pre-trained models as encoder to improve the accuracy.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Tuning the loss function to get better results.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Generate high detailed depth map of the complex objects. 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8A5DEF2-B6F4-F2B0-69C3-96B1294C97A0}"/>
              </a:ext>
            </a:extLst>
          </p:cNvPr>
          <p:cNvSpPr txBox="1">
            <a:spLocks/>
          </p:cNvSpPr>
          <p:nvPr/>
        </p:nvSpPr>
        <p:spPr>
          <a:xfrm>
            <a:off x="1049371" y="2282214"/>
            <a:ext cx="4764387" cy="392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/>
                <a:cs typeface="Arial"/>
              </a:rPr>
              <a:t>Existing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Already had CNN based models which provides good accuracy.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Generate depth map from  RGB image.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83D785E7-84F5-C5A1-A57F-B31BC3D39C6F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15080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126-3C60-11E5-D2C2-94041756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t>8</a:t>
            </a:fld>
            <a:endParaRPr lang="en-US" sz="1500">
              <a:latin typeface="Arial"/>
              <a:cs typeface="Arial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D76BD74-FEA3-8BA6-85C6-12B317CF5EF3}"/>
              </a:ext>
            </a:extLst>
          </p:cNvPr>
          <p:cNvSpPr txBox="1">
            <a:spLocks/>
          </p:cNvSpPr>
          <p:nvPr/>
        </p:nvSpPr>
        <p:spPr>
          <a:xfrm>
            <a:off x="4381296" y="563609"/>
            <a:ext cx="3424138" cy="150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>
                <a:latin typeface="Arial"/>
                <a:cs typeface="Arial"/>
              </a:rPr>
              <a:t>Applications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B946D1-24AC-C2BE-743C-1461A7D3B086}"/>
              </a:ext>
            </a:extLst>
          </p:cNvPr>
          <p:cNvSpPr txBox="1">
            <a:spLocks/>
          </p:cNvSpPr>
          <p:nvPr/>
        </p:nvSpPr>
        <p:spPr>
          <a:xfrm>
            <a:off x="893481" y="2262801"/>
            <a:ext cx="10413697" cy="4005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Autonomous Driving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Augmented Reality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3D Model Reconstruction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Navigation System and Tracking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Medical Imaging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 dirty="0">
                <a:latin typeface="Arial"/>
                <a:cs typeface="Arial"/>
              </a:rPr>
              <a:t>Robotics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DDD08E4B-05C3-8666-C09D-010E2076C0C2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246571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>
                <a:latin typeface="Arial"/>
                <a:cs typeface="Arial"/>
              </a:rPr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500" dirty="0" smtClean="0">
                <a:latin typeface="Arial"/>
                <a:cs typeface="Arial"/>
              </a:rPr>
              <a:pPr/>
              <a:t>9</a:t>
            </a:fld>
            <a:endParaRPr lang="en-US" sz="1500">
              <a:latin typeface="Arial"/>
              <a:cs typeface="Arial"/>
            </a:endParaRPr>
          </a:p>
        </p:txBody>
      </p:sp>
      <p:graphicFrame>
        <p:nvGraphicFramePr>
          <p:cNvPr id="13" name="Content Placeholder 6" descr="Timeline placeholder ">
            <a:extLst>
              <a:ext uri="{FF2B5EF4-FFF2-40B4-BE49-F238E27FC236}">
                <a16:creationId xmlns:a16="http://schemas.microsoft.com/office/drawing/2014/main" id="{36CD7C1F-EB09-4D4A-B747-6E1FD459E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182"/>
              </p:ext>
            </p:extLst>
          </p:nvPr>
        </p:nvGraphicFramePr>
        <p:xfrm>
          <a:off x="841248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E3E972A-E609-E04B-9BA4-47E0D6E90743}"/>
              </a:ext>
            </a:extLst>
          </p:cNvPr>
          <p:cNvSpPr txBox="1">
            <a:spLocks/>
          </p:cNvSpPr>
          <p:nvPr/>
        </p:nvSpPr>
        <p:spPr>
          <a:xfrm>
            <a:off x="0" y="6310177"/>
            <a:ext cx="2222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/>
                <a:cs typeface="Arial"/>
              </a:rPr>
              <a:t>February 24, 2024</a:t>
            </a:r>
          </a:p>
        </p:txBody>
      </p:sp>
    </p:spTree>
    <p:extLst>
      <p:ext uri="{BB962C8B-B14F-4D97-AF65-F5344CB8AC3E}">
        <p14:creationId xmlns:p14="http://schemas.microsoft.com/office/powerpoint/2010/main" val="11739850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D7F1A9-0188-45A8-AAB7-D8B3257A9F5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5B051E-3904-4E9D-85DB-A0B426C9A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EB89B-922A-4F66-97DB-EDD8F270360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_DividendVTI</Template>
  <TotalTime>298</TotalTime>
  <Words>881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DividendVTI</vt:lpstr>
      <vt:lpstr> Depth map GENERATION USING MONOCULAR DEPTH ESTIMATION OF DEEP LEARNING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Dabbrata Das</cp:lastModifiedBy>
  <cp:revision>961</cp:revision>
  <dcterms:created xsi:type="dcterms:W3CDTF">2023-08-18T14:47:30Z</dcterms:created>
  <dcterms:modified xsi:type="dcterms:W3CDTF">2024-02-26T04:14:40Z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