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94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2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94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5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3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3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3A83B-1095-4AB8-9163-9FADBEB18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br>
              <a:rPr lang="en-CA" sz="6000" dirty="0"/>
            </a:br>
            <a:r>
              <a:rPr lang="en-CA" sz="1400" dirty="0">
                <a:effectLst/>
                <a:latin typeface="Arial" panose="020B0604020202020204" pitchFamily="34" charset="0"/>
              </a:rPr>
              <a:t>Game Engine Design &amp; Implementation</a:t>
            </a:r>
            <a:endParaRPr lang="en-CA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CE753-B38C-4D88-8F99-5EB30E14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CA" dirty="0"/>
              <a:t>100765502 </a:t>
            </a:r>
          </a:p>
          <a:p>
            <a:r>
              <a:rPr lang="en-CA" dirty="0" err="1"/>
              <a:t>Ayi</a:t>
            </a:r>
            <a:r>
              <a:rPr lang="en-CA" dirty="0"/>
              <a:t> </a:t>
            </a:r>
            <a:r>
              <a:rPr lang="en-CA" dirty="0" err="1"/>
              <a:t>Pranayanda</a:t>
            </a:r>
            <a:r>
              <a:rPr lang="en-CA" dirty="0"/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321EC960-2209-4E74-A719-07221BED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3" r="1" b="1026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1971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 Game Engine Design &amp;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 3110-U Game Engine Design &amp; Implementation</dc:title>
  <dc:creator>Kimberly Hansuwan</dc:creator>
  <cp:lastModifiedBy>Ayi Pranayanda</cp:lastModifiedBy>
  <cp:revision>3</cp:revision>
  <dcterms:created xsi:type="dcterms:W3CDTF">2021-10-01T00:36:00Z</dcterms:created>
  <dcterms:modified xsi:type="dcterms:W3CDTF">2021-11-05T03:56:18Z</dcterms:modified>
</cp:coreProperties>
</file>