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1" r:id="rId1"/>
  </p:sldMasterIdLst>
  <p:notesMasterIdLst>
    <p:notesMasterId r:id="rId11"/>
  </p:notesMasterIdLst>
  <p:sldIdLst>
    <p:sldId id="444" r:id="rId2"/>
    <p:sldId id="456" r:id="rId3"/>
    <p:sldId id="437" r:id="rId4"/>
    <p:sldId id="452" r:id="rId5"/>
    <p:sldId id="445" r:id="rId6"/>
    <p:sldId id="450" r:id="rId7"/>
    <p:sldId id="453" r:id="rId8"/>
    <p:sldId id="454" r:id="rId9"/>
    <p:sldId id="455" r:id="rId10"/>
  </p:sldIdLst>
  <p:sldSz cx="9906000" cy="6858000" type="A4"/>
  <p:notesSz cx="6735763" cy="9866313"/>
  <p:embeddedFontLst>
    <p:embeddedFont>
      <p:font typeface="맑은 고딕" panose="020B0503020000020004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orient="horz" pos="1139" userDrawn="1">
          <p15:clr>
            <a:srgbClr val="A4A3A4"/>
          </p15:clr>
        </p15:guide>
        <p15:guide id="3" orient="horz" pos="4164">
          <p15:clr>
            <a:srgbClr val="A4A3A4"/>
          </p15:clr>
        </p15:guide>
        <p15:guide id="4" pos="6062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6600"/>
    <a:srgbClr val="7CCCE5"/>
    <a:srgbClr val="7F7F7F"/>
    <a:srgbClr val="4F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 autoAdjust="0"/>
    <p:restoredTop sz="95183" autoAdjust="0"/>
  </p:normalViewPr>
  <p:slideViewPr>
    <p:cSldViewPr snapToGrid="0">
      <p:cViewPr varScale="1">
        <p:scale>
          <a:sx n="88" d="100"/>
          <a:sy n="88" d="100"/>
        </p:scale>
        <p:origin x="1134" y="90"/>
      </p:cViewPr>
      <p:guideLst>
        <p:guide orient="horz" pos="482"/>
        <p:guide orient="horz" pos="1139"/>
        <p:guide orient="horz" pos="4164"/>
        <p:guide pos="6062"/>
        <p:guide pos="3120"/>
        <p:guide pos="1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6A12-F910-43FE-9B10-658FA194AFF9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4B1E-C7B6-43A4-8FA9-1A9746C64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80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6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1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69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8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50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506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57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내용 기본 슬라이드">
  <p:cSld name="빈 내용 기본 슬라이드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892" y="540074"/>
            <a:ext cx="9864000" cy="45719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jpe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en-US" altLang="ko" sz="1800" b="1" dirty="0">
                <a:latin typeface="+mn-ea"/>
                <a:ea typeface="+mn-ea"/>
              </a:rPr>
              <a:t>USE Case Diagram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xmlns="" id="{D4D46554-7766-4618-B966-F9D8F8B89F71}"/>
              </a:ext>
            </a:extLst>
          </p:cNvPr>
          <p:cNvGrpSpPr/>
          <p:nvPr/>
        </p:nvGrpSpPr>
        <p:grpSpPr>
          <a:xfrm>
            <a:off x="1443200" y="1285520"/>
            <a:ext cx="7378828" cy="4661313"/>
            <a:chOff x="1031352" y="974811"/>
            <a:chExt cx="7019599" cy="46613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F9B75E4F-612A-4BA6-AC2C-1E57C762F75F}"/>
                </a:ext>
              </a:extLst>
            </p:cNvPr>
            <p:cNvGrpSpPr/>
            <p:nvPr/>
          </p:nvGrpSpPr>
          <p:grpSpPr>
            <a:xfrm>
              <a:off x="1031352" y="3171777"/>
              <a:ext cx="593918" cy="690576"/>
              <a:chOff x="1172738" y="2453393"/>
              <a:chExt cx="593918" cy="690576"/>
            </a:xfrm>
          </p:grpSpPr>
          <p:pic>
            <p:nvPicPr>
              <p:cNvPr id="24" name="Picture 78" descr="8">
                <a:extLst>
                  <a:ext uri="{FF2B5EF4-FFF2-40B4-BE49-F238E27FC236}">
                    <a16:creationId xmlns:a16="http://schemas.microsoft.com/office/drawing/2014/main" xmlns="" id="{B700F733-0533-4680-B6CB-7A5412CD6F43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B36C96A-AA00-421F-8EAA-A248E0FA7FDD}"/>
                  </a:ext>
                </a:extLst>
              </p:cNvPr>
              <p:cNvSpPr txBox="1"/>
              <p:nvPr/>
            </p:nvSpPr>
            <p:spPr>
              <a:xfrm>
                <a:off x="1172738" y="2897748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사용자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D7EF537F-4A4F-481A-AB32-3298BFB0AA0A}"/>
                </a:ext>
              </a:extLst>
            </p:cNvPr>
            <p:cNvGrpSpPr/>
            <p:nvPr/>
          </p:nvGrpSpPr>
          <p:grpSpPr>
            <a:xfrm>
              <a:off x="4893175" y="2302377"/>
              <a:ext cx="593918" cy="743844"/>
              <a:chOff x="1172738" y="2453393"/>
              <a:chExt cx="593918" cy="743844"/>
            </a:xfrm>
          </p:grpSpPr>
          <p:pic>
            <p:nvPicPr>
              <p:cNvPr id="27" name="Picture 78" descr="8">
                <a:extLst>
                  <a:ext uri="{FF2B5EF4-FFF2-40B4-BE49-F238E27FC236}">
                    <a16:creationId xmlns:a16="http://schemas.microsoft.com/office/drawing/2014/main" xmlns="" id="{302B37E6-19EE-41A7-A9D6-69E739AC1CD3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D74C98F4-FC7E-4B18-A8C2-FD4FA58EAFC9}"/>
                  </a:ext>
                </a:extLst>
              </p:cNvPr>
              <p:cNvSpPr txBox="1"/>
              <p:nvPr/>
            </p:nvSpPr>
            <p:spPr>
              <a:xfrm>
                <a:off x="1172738" y="2951016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대리인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29582C48-B4EC-435D-970A-1FCA8E98A2F9}"/>
                </a:ext>
              </a:extLst>
            </p:cNvPr>
            <p:cNvGrpSpPr/>
            <p:nvPr/>
          </p:nvGrpSpPr>
          <p:grpSpPr>
            <a:xfrm>
              <a:off x="4893175" y="3991898"/>
              <a:ext cx="593918" cy="743844"/>
              <a:chOff x="1172738" y="2453393"/>
              <a:chExt cx="593918" cy="743844"/>
            </a:xfrm>
          </p:grpSpPr>
          <p:pic>
            <p:nvPicPr>
              <p:cNvPr id="30" name="Picture 78" descr="8">
                <a:extLst>
                  <a:ext uri="{FF2B5EF4-FFF2-40B4-BE49-F238E27FC236}">
                    <a16:creationId xmlns:a16="http://schemas.microsoft.com/office/drawing/2014/main" xmlns="" id="{8EFEE1C7-0A5E-4ED8-889A-BE5F7F8B7834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solidFill>
                <a:srgbClr val="262626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AB21757A-F0C2-4380-A280-A52196973BB8}"/>
                  </a:ext>
                </a:extLst>
              </p:cNvPr>
              <p:cNvSpPr txBox="1"/>
              <p:nvPr/>
            </p:nvSpPr>
            <p:spPr>
              <a:xfrm>
                <a:off x="1172738" y="2951016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관리자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68BD06F4-8163-444E-8517-C88D1D503238}"/>
                </a:ext>
              </a:extLst>
            </p:cNvPr>
            <p:cNvGrpSpPr/>
            <p:nvPr/>
          </p:nvGrpSpPr>
          <p:grpSpPr>
            <a:xfrm>
              <a:off x="2253818" y="980004"/>
              <a:ext cx="1701320" cy="390618"/>
              <a:chOff x="2516942" y="1340528"/>
              <a:chExt cx="1992914" cy="390618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DC24002C-8E2B-4599-AB01-4523391B04C5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919DA73F-C649-4A03-A977-B38F4CC9172D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회원가입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수정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탈퇴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9F24F0B3-F5BB-4044-9B42-3A6A74C85079}"/>
                </a:ext>
              </a:extLst>
            </p:cNvPr>
            <p:cNvGrpSpPr/>
            <p:nvPr/>
          </p:nvGrpSpPr>
          <p:grpSpPr>
            <a:xfrm>
              <a:off x="2253818" y="1927894"/>
              <a:ext cx="1701320" cy="390618"/>
              <a:chOff x="2516942" y="1340528"/>
              <a:chExt cx="1992914" cy="39061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xmlns="" id="{FFC8CA0E-D8D5-48EE-AD83-7846F78C662C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755011B6-E7D8-4BA0-9763-E7E700BECE95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물건등록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xmlns="" id="{312FF276-7352-41F1-8029-B4A2B885CDEF}"/>
                </a:ext>
              </a:extLst>
            </p:cNvPr>
            <p:cNvGrpSpPr/>
            <p:nvPr/>
          </p:nvGrpSpPr>
          <p:grpSpPr>
            <a:xfrm>
              <a:off x="2253818" y="2875784"/>
              <a:ext cx="1701320" cy="390618"/>
              <a:chOff x="2005243" y="2733741"/>
              <a:chExt cx="1701320" cy="390618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xmlns="" id="{16230A45-0951-42CD-95D1-1AF911002485}"/>
                  </a:ext>
                </a:extLst>
              </p:cNvPr>
              <p:cNvSpPr/>
              <p:nvPr/>
            </p:nvSpPr>
            <p:spPr>
              <a:xfrm>
                <a:off x="2005243" y="2742488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0444DDB2-45D1-470E-8B31-B35510849C1C}"/>
                  </a:ext>
                </a:extLst>
              </p:cNvPr>
              <p:cNvGrpSpPr/>
              <p:nvPr/>
            </p:nvGrpSpPr>
            <p:grpSpPr>
              <a:xfrm>
                <a:off x="2005243" y="2733741"/>
                <a:ext cx="1701320" cy="390618"/>
                <a:chOff x="2516942" y="1340528"/>
                <a:chExt cx="1992914" cy="3906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xmlns="" id="{6D7523B9-859F-4E81-8794-2AA3141C90B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785474C2-1208-48CB-B15D-187C9E94F242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응찰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8463C23A-CE9D-4864-A913-D72F71B4DFE9}"/>
                </a:ext>
              </a:extLst>
            </p:cNvPr>
            <p:cNvGrpSpPr/>
            <p:nvPr/>
          </p:nvGrpSpPr>
          <p:grpSpPr>
            <a:xfrm>
              <a:off x="2253818" y="3349729"/>
              <a:ext cx="1701320" cy="390618"/>
              <a:chOff x="2516942" y="1340528"/>
              <a:chExt cx="1992914" cy="39061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DEA8E539-1726-4820-9E0F-08621CF99760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F6783A31-7FE7-446C-8F3D-AE57570719FC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응찰 목록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상세조회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9EAFED1E-0C4A-4930-A6E5-B6E1ACC22D62}"/>
                </a:ext>
              </a:extLst>
            </p:cNvPr>
            <p:cNvGrpSpPr/>
            <p:nvPr/>
          </p:nvGrpSpPr>
          <p:grpSpPr>
            <a:xfrm>
              <a:off x="2253818" y="3823674"/>
              <a:ext cx="1701320" cy="390618"/>
              <a:chOff x="2516942" y="1340528"/>
              <a:chExt cx="1992914" cy="39061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xmlns="" id="{16496A10-C815-42FC-9198-C60F87E0311A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9AB619FC-CCD0-4211-955C-6C1ACBF03926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연락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33CE6D1B-12E9-4C72-A69F-5533498CDA05}"/>
                </a:ext>
              </a:extLst>
            </p:cNvPr>
            <p:cNvCxnSpPr>
              <a:stCxn id="24" idx="3"/>
              <a:endCxn id="10" idx="2"/>
            </p:cNvCxnSpPr>
            <p:nvPr/>
          </p:nvCxnSpPr>
          <p:spPr>
            <a:xfrm flipV="1">
              <a:off x="1625270" y="1175313"/>
              <a:ext cx="628548" cy="227190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8DC32D00-2B6E-4FAB-B283-5756E5BFD232}"/>
                </a:ext>
              </a:extLst>
            </p:cNvPr>
            <p:cNvCxnSpPr>
              <a:cxnSpLocks/>
              <a:stCxn id="24" idx="3"/>
              <a:endCxn id="36" idx="2"/>
            </p:cNvCxnSpPr>
            <p:nvPr/>
          </p:nvCxnSpPr>
          <p:spPr>
            <a:xfrm flipV="1">
              <a:off x="1625270" y="2123203"/>
              <a:ext cx="628548" cy="132401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F3157A35-047E-4E86-B615-6DF1235369C9}"/>
                </a:ext>
              </a:extLst>
            </p:cNvPr>
            <p:cNvCxnSpPr>
              <a:cxnSpLocks/>
              <a:stCxn id="24" idx="3"/>
              <a:endCxn id="42" idx="2"/>
            </p:cNvCxnSpPr>
            <p:nvPr/>
          </p:nvCxnSpPr>
          <p:spPr>
            <a:xfrm>
              <a:off x="1625270" y="3447222"/>
              <a:ext cx="628548" cy="978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227764C4-C9CA-481A-A99D-497770F054AA}"/>
                </a:ext>
              </a:extLst>
            </p:cNvPr>
            <p:cNvCxnSpPr>
              <a:cxnSpLocks/>
              <a:stCxn id="24" idx="3"/>
              <a:endCxn id="48" idx="2"/>
            </p:cNvCxnSpPr>
            <p:nvPr/>
          </p:nvCxnSpPr>
          <p:spPr>
            <a:xfrm>
              <a:off x="1625270" y="3447222"/>
              <a:ext cx="628548" cy="5717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F6C9A22-1ADE-4F66-B515-FBAE746BCCC2}"/>
                </a:ext>
              </a:extLst>
            </p:cNvPr>
            <p:cNvCxnSpPr>
              <a:cxnSpLocks/>
              <a:stCxn id="78" idx="2"/>
              <a:endCxn id="27" idx="3"/>
            </p:cNvCxnSpPr>
            <p:nvPr/>
          </p:nvCxnSpPr>
          <p:spPr>
            <a:xfrm flipH="1">
              <a:off x="5487093" y="1170123"/>
              <a:ext cx="862538" cy="14076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xmlns="" id="{1C7D6095-EB45-4AC1-A31D-2080FDC22F39}"/>
                </a:ext>
              </a:extLst>
            </p:cNvPr>
            <p:cNvGrpSpPr/>
            <p:nvPr/>
          </p:nvGrpSpPr>
          <p:grpSpPr>
            <a:xfrm>
              <a:off x="6349631" y="974811"/>
              <a:ext cx="1701320" cy="400110"/>
              <a:chOff x="6101056" y="832768"/>
              <a:chExt cx="1701320" cy="400110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xmlns="" id="{CEDEBC62-FBEA-41D3-9F58-FDA6A5D824EB}"/>
                  </a:ext>
                </a:extLst>
              </p:cNvPr>
              <p:cNvSpPr/>
              <p:nvPr/>
            </p:nvSpPr>
            <p:spPr>
              <a:xfrm>
                <a:off x="6101056" y="84566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xmlns="" id="{464EE013-78C3-487B-89F3-D353CA4178D5}"/>
                  </a:ext>
                </a:extLst>
              </p:cNvPr>
              <p:cNvGrpSpPr/>
              <p:nvPr/>
            </p:nvGrpSpPr>
            <p:grpSpPr>
              <a:xfrm>
                <a:off x="6101056" y="832768"/>
                <a:ext cx="1701320" cy="400110"/>
                <a:chOff x="2516942" y="1340525"/>
                <a:chExt cx="1992914" cy="400110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xmlns="" id="{54DC5B1D-C044-458E-9D48-DD7BB7363D2A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xmlns="" id="{43EA83AE-0DA5-4720-ACB7-F9141669BB77}"/>
                    </a:ext>
                  </a:extLst>
                </p:cNvPr>
                <p:cNvSpPr txBox="1"/>
                <p:nvPr/>
              </p:nvSpPr>
              <p:spPr>
                <a:xfrm>
                  <a:off x="2760955" y="1340525"/>
                  <a:ext cx="1553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대리인 </a:t>
                  </a:r>
                  <a:endParaRPr lang="en-US" altLang="ko-KR" sz="1000" dirty="0">
                    <a:latin typeface="+mn-ea"/>
                  </a:endParaRPr>
                </a:p>
                <a:p>
                  <a:pPr algn="ctr"/>
                  <a:r>
                    <a:rPr lang="ko-KR" altLang="en-US" sz="1000" dirty="0">
                      <a:latin typeface="+mn-ea"/>
                    </a:rPr>
                    <a:t>가입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수정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탈퇴</a:t>
                  </a:r>
                </a:p>
              </p:txBody>
            </p:sp>
          </p:grpSp>
        </p:grp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xmlns="" id="{0ED9EEC4-45FB-4F33-BDD9-867C693DB1FC}"/>
                </a:ext>
              </a:extLst>
            </p:cNvPr>
            <p:cNvCxnSpPr>
              <a:cxnSpLocks/>
              <a:stCxn id="39" idx="6"/>
              <a:endCxn id="27" idx="1"/>
            </p:cNvCxnSpPr>
            <p:nvPr/>
          </p:nvCxnSpPr>
          <p:spPr>
            <a:xfrm flipV="1">
              <a:off x="3955138" y="2577822"/>
              <a:ext cx="938037" cy="49327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xmlns="" id="{5729A690-8CBE-4460-9639-0D0E42D1D746}"/>
                </a:ext>
              </a:extLst>
            </p:cNvPr>
            <p:cNvCxnSpPr>
              <a:cxnSpLocks/>
              <a:stCxn id="48" idx="6"/>
              <a:endCxn id="27" idx="1"/>
            </p:cNvCxnSpPr>
            <p:nvPr/>
          </p:nvCxnSpPr>
          <p:spPr>
            <a:xfrm flipV="1">
              <a:off x="3955138" y="2577822"/>
              <a:ext cx="938037" cy="14411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xmlns="" id="{DF1A82FD-2914-4203-B16F-5EEDE91A3E59}"/>
                </a:ext>
              </a:extLst>
            </p:cNvPr>
            <p:cNvGrpSpPr/>
            <p:nvPr/>
          </p:nvGrpSpPr>
          <p:grpSpPr>
            <a:xfrm>
              <a:off x="6349631" y="2412219"/>
              <a:ext cx="1701320" cy="390618"/>
              <a:chOff x="6101056" y="2270176"/>
              <a:chExt cx="1701320" cy="390618"/>
            </a:xfrm>
          </p:grpSpPr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xmlns="" id="{37DEEF53-1C04-4EED-AB01-A86D7BF80ED8}"/>
                  </a:ext>
                </a:extLst>
              </p:cNvPr>
              <p:cNvSpPr/>
              <p:nvPr/>
            </p:nvSpPr>
            <p:spPr>
              <a:xfrm>
                <a:off x="6101056" y="2276442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DB47CFDC-A712-49A5-917F-B314631816E6}"/>
                  </a:ext>
                </a:extLst>
              </p:cNvPr>
              <p:cNvGrpSpPr/>
              <p:nvPr/>
            </p:nvGrpSpPr>
            <p:grpSpPr>
              <a:xfrm>
                <a:off x="6101056" y="227017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xmlns="" id="{41190530-C339-4DD8-A68F-540FB79E5E3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2F1BE2CD-841C-4669-9722-49C920B6D1FF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사용료 결제</a:t>
                  </a:r>
                </a:p>
              </p:txBody>
            </p:sp>
          </p:grpSp>
        </p:grp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xmlns="" id="{5171AE09-9326-416C-A545-D8A244CA9DF9}"/>
                </a:ext>
              </a:extLst>
            </p:cNvPr>
            <p:cNvCxnSpPr>
              <a:cxnSpLocks/>
              <a:stCxn id="83" idx="2"/>
              <a:endCxn id="27" idx="3"/>
            </p:cNvCxnSpPr>
            <p:nvPr/>
          </p:nvCxnSpPr>
          <p:spPr>
            <a:xfrm flipH="1" flipV="1">
              <a:off x="5487093" y="2577822"/>
              <a:ext cx="862538" cy="297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xmlns="" id="{A4AC69BF-1DAB-4927-81C5-725F7FBB6657}"/>
                </a:ext>
              </a:extLst>
            </p:cNvPr>
            <p:cNvGrpSpPr/>
            <p:nvPr/>
          </p:nvGrpSpPr>
          <p:grpSpPr>
            <a:xfrm>
              <a:off x="6349631" y="3370489"/>
              <a:ext cx="1701320" cy="396825"/>
              <a:chOff x="6101056" y="3228446"/>
              <a:chExt cx="1701320" cy="396825"/>
            </a:xfrm>
          </p:grpSpPr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xmlns="" id="{3E66325B-60C5-4E7A-9AB9-25FDFE9EF647}"/>
                  </a:ext>
                </a:extLst>
              </p:cNvPr>
              <p:cNvSpPr/>
              <p:nvPr/>
            </p:nvSpPr>
            <p:spPr>
              <a:xfrm>
                <a:off x="6101056" y="3241034"/>
                <a:ext cx="1701320" cy="3842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xmlns="" id="{B7B16690-72ED-45C4-B520-FAEBB80C244B}"/>
                  </a:ext>
                </a:extLst>
              </p:cNvPr>
              <p:cNvGrpSpPr/>
              <p:nvPr/>
            </p:nvGrpSpPr>
            <p:grpSpPr>
              <a:xfrm>
                <a:off x="6101056" y="322844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xmlns="" id="{4BD05896-53F2-4069-AF30-7EA04010AA64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xmlns="" id="{D020C19A-B7DA-4E5E-A0C6-4CF447AC8096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낙찰 현황 확인</a:t>
                  </a:r>
                </a:p>
              </p:txBody>
            </p:sp>
          </p:grp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258C09FB-F266-47B5-AE3A-F665936ED242}"/>
                </a:ext>
              </a:extLst>
            </p:cNvPr>
            <p:cNvCxnSpPr>
              <a:cxnSpLocks/>
              <a:stCxn id="89" idx="2"/>
              <a:endCxn id="27" idx="3"/>
            </p:cNvCxnSpPr>
            <p:nvPr/>
          </p:nvCxnSpPr>
          <p:spPr>
            <a:xfrm flipH="1" flipV="1">
              <a:off x="5487093" y="2577822"/>
              <a:ext cx="862538" cy="98797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xmlns="" id="{D7780FD3-AD77-4FD6-AA1A-289413A3EBB0}"/>
                </a:ext>
              </a:extLst>
            </p:cNvPr>
            <p:cNvGrpSpPr/>
            <p:nvPr/>
          </p:nvGrpSpPr>
          <p:grpSpPr>
            <a:xfrm>
              <a:off x="2253818" y="2401839"/>
              <a:ext cx="1701320" cy="390618"/>
              <a:chOff x="2005243" y="2259796"/>
              <a:chExt cx="1701320" cy="390618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xmlns="" id="{D3C81880-A53B-42CD-A948-C9E3BDBA7518}"/>
                  </a:ext>
                </a:extLst>
              </p:cNvPr>
              <p:cNvSpPr/>
              <p:nvPr/>
            </p:nvSpPr>
            <p:spPr>
              <a:xfrm>
                <a:off x="2005243" y="2270176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B4E0B6B9-5263-4B24-9AEA-267B3D9966DF}"/>
                  </a:ext>
                </a:extLst>
              </p:cNvPr>
              <p:cNvGrpSpPr/>
              <p:nvPr/>
            </p:nvGrpSpPr>
            <p:grpSpPr>
              <a:xfrm>
                <a:off x="2005243" y="225979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xmlns="" id="{21659E29-2A49-4FA3-89DA-561985D1FD1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xmlns="" id="{66FE647B-360F-4B55-9EF7-69E7E91B1DBD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물건 목록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상세조회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xmlns="" id="{95D045C1-D9DD-4AF9-BF2E-7F91625E73FB}"/>
                </a:ext>
              </a:extLst>
            </p:cNvPr>
            <p:cNvCxnSpPr>
              <a:cxnSpLocks/>
              <a:stCxn id="95" idx="6"/>
              <a:endCxn id="27" idx="1"/>
            </p:cNvCxnSpPr>
            <p:nvPr/>
          </p:nvCxnSpPr>
          <p:spPr>
            <a:xfrm flipV="1">
              <a:off x="3955138" y="2577822"/>
              <a:ext cx="938037" cy="1932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D1CECCE5-6CA2-4FC6-AB92-10D5A98D6D23}"/>
                </a:ext>
              </a:extLst>
            </p:cNvPr>
            <p:cNvGrpSpPr/>
            <p:nvPr/>
          </p:nvGrpSpPr>
          <p:grpSpPr>
            <a:xfrm>
              <a:off x="2253818" y="1453949"/>
              <a:ext cx="1701320" cy="390618"/>
              <a:chOff x="2516942" y="1340528"/>
              <a:chExt cx="1992914" cy="390618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xmlns="" id="{9C24E5BE-3789-446F-B495-57765B1D6DE0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7E8E3064-0ED0-4E8B-9733-23CED3EEB7BD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로그 인 </a:t>
                </a:r>
                <a:r>
                  <a:rPr lang="en-US" altLang="ko-KR" sz="1000" dirty="0">
                    <a:latin typeface="+mn-ea"/>
                  </a:rPr>
                  <a:t>/ </a:t>
                </a:r>
                <a:r>
                  <a:rPr lang="ko-KR" altLang="en-US" sz="1000" dirty="0">
                    <a:latin typeface="+mn-ea"/>
                  </a:rPr>
                  <a:t>로그 아웃</a:t>
                </a:r>
              </a:p>
            </p:txBody>
          </p: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272AEC8F-0F8C-4708-AC78-323983DE34FC}"/>
                </a:ext>
              </a:extLst>
            </p:cNvPr>
            <p:cNvCxnSpPr>
              <a:cxnSpLocks/>
              <a:stCxn id="24" idx="3"/>
              <a:endCxn id="107" idx="2"/>
            </p:cNvCxnSpPr>
            <p:nvPr/>
          </p:nvCxnSpPr>
          <p:spPr>
            <a:xfrm flipV="1">
              <a:off x="1625270" y="1649258"/>
              <a:ext cx="628548" cy="17979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xmlns="" id="{FB5CE348-C6DE-4339-970A-F1B207B4303F}"/>
                </a:ext>
              </a:extLst>
            </p:cNvPr>
            <p:cNvCxnSpPr>
              <a:cxnSpLocks/>
              <a:stCxn id="27" idx="1"/>
              <a:endCxn id="107" idx="6"/>
            </p:cNvCxnSpPr>
            <p:nvPr/>
          </p:nvCxnSpPr>
          <p:spPr>
            <a:xfrm flipH="1" flipV="1">
              <a:off x="3955138" y="1649258"/>
              <a:ext cx="938037" cy="9285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D1A93870-7DD0-4E6B-B8A9-66AF9A0C45E1}"/>
                </a:ext>
              </a:extLst>
            </p:cNvPr>
            <p:cNvSpPr txBox="1"/>
            <p:nvPr/>
          </p:nvSpPr>
          <p:spPr>
            <a:xfrm>
              <a:off x="6557941" y="201298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회원 목록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상세조회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2289D4AC-CA9B-46C0-95C7-7FAF0BC0D050}"/>
                </a:ext>
              </a:extLst>
            </p:cNvPr>
            <p:cNvSpPr txBox="1"/>
            <p:nvPr/>
          </p:nvSpPr>
          <p:spPr>
            <a:xfrm>
              <a:off x="6557941" y="297125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결제관리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1E46EAF1-4ED6-4CDE-93E3-B6555F4429F3}"/>
                </a:ext>
              </a:extLst>
            </p:cNvPr>
            <p:cNvSpPr txBox="1"/>
            <p:nvPr/>
          </p:nvSpPr>
          <p:spPr>
            <a:xfrm>
              <a:off x="6557941" y="392952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회원 가입현황 통계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C2F56622-8A64-4D5C-B57B-FEAB4AA7D2C3}"/>
                </a:ext>
              </a:extLst>
            </p:cNvPr>
            <p:cNvSpPr txBox="1"/>
            <p:nvPr/>
          </p:nvSpPr>
          <p:spPr>
            <a:xfrm>
              <a:off x="6557941" y="4408658"/>
              <a:ext cx="1404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사용현황 모니터링</a:t>
              </a: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xmlns="" id="{A52B20A6-3D70-49C2-882A-5646518F2B52}"/>
                </a:ext>
              </a:extLst>
            </p:cNvPr>
            <p:cNvCxnSpPr>
              <a:cxnSpLocks/>
              <a:stCxn id="95" idx="6"/>
              <a:endCxn id="30" idx="1"/>
            </p:cNvCxnSpPr>
            <p:nvPr/>
          </p:nvCxnSpPr>
          <p:spPr>
            <a:xfrm>
              <a:off x="3955138" y="2597148"/>
              <a:ext cx="938037" cy="16701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xmlns="" id="{554C13EC-04C0-4F71-BA6E-E13F34B7F9AB}"/>
                </a:ext>
              </a:extLst>
            </p:cNvPr>
            <p:cNvCxnSpPr>
              <a:cxnSpLocks/>
              <a:stCxn id="42" idx="6"/>
              <a:endCxn id="30" idx="1"/>
            </p:cNvCxnSpPr>
            <p:nvPr/>
          </p:nvCxnSpPr>
          <p:spPr>
            <a:xfrm>
              <a:off x="3955138" y="3545038"/>
              <a:ext cx="938037" cy="7223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xmlns="" id="{9F054533-33E5-4BC2-B287-5F2A60ED6A72}"/>
                </a:ext>
              </a:extLst>
            </p:cNvPr>
            <p:cNvCxnSpPr>
              <a:cxnSpLocks/>
              <a:stCxn id="107" idx="6"/>
              <a:endCxn id="30" idx="1"/>
            </p:cNvCxnSpPr>
            <p:nvPr/>
          </p:nvCxnSpPr>
          <p:spPr>
            <a:xfrm>
              <a:off x="3955138" y="1649258"/>
              <a:ext cx="938037" cy="261808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xmlns="" id="{B9D81CDF-B433-400B-8B21-AFFBEFE8B482}"/>
                </a:ext>
              </a:extLst>
            </p:cNvPr>
            <p:cNvCxnSpPr>
              <a:cxnSpLocks/>
              <a:stCxn id="36" idx="6"/>
              <a:endCxn id="30" idx="1"/>
            </p:cNvCxnSpPr>
            <p:nvPr/>
          </p:nvCxnSpPr>
          <p:spPr>
            <a:xfrm>
              <a:off x="3955138" y="2123203"/>
              <a:ext cx="938037" cy="214414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xmlns="" id="{29DD2CE6-3B45-4C25-A34C-C9E0986B6763}"/>
                </a:ext>
              </a:extLst>
            </p:cNvPr>
            <p:cNvCxnSpPr>
              <a:cxnSpLocks/>
              <a:stCxn id="39" idx="6"/>
              <a:endCxn id="30" idx="1"/>
            </p:cNvCxnSpPr>
            <p:nvPr/>
          </p:nvCxnSpPr>
          <p:spPr>
            <a:xfrm>
              <a:off x="3955138" y="3071093"/>
              <a:ext cx="938037" cy="119625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xmlns="" id="{73CCA68A-143F-49FF-9C28-A0D83C9205F0}"/>
                </a:ext>
              </a:extLst>
            </p:cNvPr>
            <p:cNvCxnSpPr>
              <a:cxnSpLocks/>
              <a:stCxn id="217" idx="1"/>
              <a:endCxn id="30" idx="3"/>
            </p:cNvCxnSpPr>
            <p:nvPr/>
          </p:nvCxnSpPr>
          <p:spPr>
            <a:xfrm flipH="1">
              <a:off x="5487093" y="2138091"/>
              <a:ext cx="862538" cy="21292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xmlns="" id="{54974ACF-AFA7-4944-B239-A970C8051464}"/>
                </a:ext>
              </a:extLst>
            </p:cNvPr>
            <p:cNvCxnSpPr>
              <a:cxnSpLocks/>
              <a:stCxn id="219" idx="1"/>
              <a:endCxn id="30" idx="3"/>
            </p:cNvCxnSpPr>
            <p:nvPr/>
          </p:nvCxnSpPr>
          <p:spPr>
            <a:xfrm flipH="1">
              <a:off x="5487093" y="3096877"/>
              <a:ext cx="862538" cy="117046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xmlns="" id="{050C8249-4318-4A67-B196-C4B3B704B71F}"/>
                </a:ext>
              </a:extLst>
            </p:cNvPr>
            <p:cNvGrpSpPr/>
            <p:nvPr/>
          </p:nvGrpSpPr>
          <p:grpSpPr>
            <a:xfrm>
              <a:off x="2253818" y="4297619"/>
              <a:ext cx="1701320" cy="390618"/>
              <a:chOff x="2516942" y="1340528"/>
              <a:chExt cx="1992914" cy="390618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xmlns="" id="{5B158666-F613-4708-A4A9-4C3163F79B5A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913D3F10-3764-493E-A012-717F9A4003D2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후기작성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수정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삭제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xmlns="" id="{BB221BC0-9E8F-40D0-BFF4-4FE4DEB35E3B}"/>
                </a:ext>
              </a:extLst>
            </p:cNvPr>
            <p:cNvGrpSpPr/>
            <p:nvPr/>
          </p:nvGrpSpPr>
          <p:grpSpPr>
            <a:xfrm>
              <a:off x="2253818" y="4777014"/>
              <a:ext cx="1701320" cy="474559"/>
              <a:chOff x="2005243" y="4634971"/>
              <a:chExt cx="1701320" cy="474559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xmlns="" id="{6EE0F411-444A-46A4-901B-1C9ADCA198E2}"/>
                  </a:ext>
                </a:extLst>
              </p:cNvPr>
              <p:cNvSpPr/>
              <p:nvPr/>
            </p:nvSpPr>
            <p:spPr>
              <a:xfrm>
                <a:off x="2005243" y="463497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xmlns="" id="{60F57AEE-C772-4F13-AB34-51A3DFD49067}"/>
                  </a:ext>
                </a:extLst>
              </p:cNvPr>
              <p:cNvGrpSpPr/>
              <p:nvPr/>
            </p:nvGrpSpPr>
            <p:grpSpPr>
              <a:xfrm>
                <a:off x="2005243" y="4643687"/>
                <a:ext cx="1701320" cy="465843"/>
                <a:chOff x="2516942" y="1354694"/>
                <a:chExt cx="1992914" cy="465843"/>
              </a:xfrm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xmlns="" id="{53A84295-2CF7-4370-83BF-BF1491A9A0A6}"/>
                    </a:ext>
                  </a:extLst>
                </p:cNvPr>
                <p:cNvSpPr/>
                <p:nvPr/>
              </p:nvSpPr>
              <p:spPr>
                <a:xfrm>
                  <a:off x="2516942" y="1354694"/>
                  <a:ext cx="1992914" cy="37645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="" id="{0733CADA-6D1F-4C0A-9BF6-BFA17ACBB891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후기 목록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상세 조회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xmlns="" id="{2B45ABB7-21EA-4C98-AF99-84335DBCA1B4}"/>
                </a:ext>
              </a:extLst>
            </p:cNvPr>
            <p:cNvCxnSpPr>
              <a:cxnSpLocks/>
              <a:stCxn id="24" idx="3"/>
              <a:endCxn id="161" idx="2"/>
            </p:cNvCxnSpPr>
            <p:nvPr/>
          </p:nvCxnSpPr>
          <p:spPr>
            <a:xfrm>
              <a:off x="1625270" y="3447222"/>
              <a:ext cx="628548" cy="10457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xmlns="" id="{1E6410FE-5794-4973-A6AC-16143F6518E4}"/>
                </a:ext>
              </a:extLst>
            </p:cNvPr>
            <p:cNvCxnSpPr>
              <a:cxnSpLocks/>
              <a:stCxn id="24" idx="3"/>
              <a:endCxn id="164" idx="2"/>
            </p:cNvCxnSpPr>
            <p:nvPr/>
          </p:nvCxnSpPr>
          <p:spPr>
            <a:xfrm>
              <a:off x="1625270" y="3447222"/>
              <a:ext cx="628548" cy="15267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xmlns="" id="{6AE8A085-7B16-4BCF-8FFD-9B186DBDF21B}"/>
                </a:ext>
              </a:extLst>
            </p:cNvPr>
            <p:cNvCxnSpPr>
              <a:cxnSpLocks/>
              <a:stCxn id="27" idx="1"/>
              <a:endCxn id="164" idx="6"/>
            </p:cNvCxnSpPr>
            <p:nvPr/>
          </p:nvCxnSpPr>
          <p:spPr>
            <a:xfrm flipH="1">
              <a:off x="3955138" y="2577822"/>
              <a:ext cx="938037" cy="23961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xmlns="" id="{696C658C-7F1A-45F4-BB90-B0DE621082AD}"/>
                </a:ext>
              </a:extLst>
            </p:cNvPr>
            <p:cNvCxnSpPr>
              <a:cxnSpLocks/>
              <a:stCxn id="164" idx="6"/>
              <a:endCxn id="30" idx="1"/>
            </p:cNvCxnSpPr>
            <p:nvPr/>
          </p:nvCxnSpPr>
          <p:spPr>
            <a:xfrm flipV="1">
              <a:off x="3955138" y="4267343"/>
              <a:ext cx="938037" cy="706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xmlns="" id="{FC0B2D44-E442-44C5-85EC-90F0DA45ED28}"/>
                </a:ext>
              </a:extLst>
            </p:cNvPr>
            <p:cNvCxnSpPr>
              <a:cxnSpLocks/>
              <a:stCxn id="89" idx="2"/>
              <a:endCxn id="30" idx="3"/>
            </p:cNvCxnSpPr>
            <p:nvPr/>
          </p:nvCxnSpPr>
          <p:spPr>
            <a:xfrm flipH="1">
              <a:off x="5487093" y="3565798"/>
              <a:ext cx="862538" cy="7015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xmlns="" id="{26CC92D3-EDEA-47F4-8BD2-2465C93080F3}"/>
                </a:ext>
              </a:extLst>
            </p:cNvPr>
            <p:cNvCxnSpPr>
              <a:cxnSpLocks/>
              <a:stCxn id="221" idx="1"/>
              <a:endCxn id="30" idx="3"/>
            </p:cNvCxnSpPr>
            <p:nvPr/>
          </p:nvCxnSpPr>
          <p:spPr>
            <a:xfrm flipH="1">
              <a:off x="5487093" y="4048881"/>
              <a:ext cx="862538" cy="21846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xmlns="" id="{08D6D118-4976-48E5-B90A-DFB3FBAF50E1}"/>
                </a:ext>
              </a:extLst>
            </p:cNvPr>
            <p:cNvCxnSpPr>
              <a:cxnSpLocks/>
              <a:stCxn id="222" idx="1"/>
              <a:endCxn id="30" idx="3"/>
            </p:cNvCxnSpPr>
            <p:nvPr/>
          </p:nvCxnSpPr>
          <p:spPr>
            <a:xfrm flipH="1" flipV="1">
              <a:off x="5487093" y="4267343"/>
              <a:ext cx="862538" cy="26154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36ACACD9-9700-4D76-AF83-F14F253EC71F}"/>
                </a:ext>
              </a:extLst>
            </p:cNvPr>
            <p:cNvSpPr txBox="1"/>
            <p:nvPr/>
          </p:nvSpPr>
          <p:spPr>
            <a:xfrm>
              <a:off x="6557941" y="4887792"/>
              <a:ext cx="1404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장애현황 관리 게시판</a:t>
              </a:r>
            </a:p>
          </p:txBody>
        </p: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xmlns="" id="{2E768054-F1DF-4CA2-88E7-DE1F65E73BD1}"/>
                </a:ext>
              </a:extLst>
            </p:cNvPr>
            <p:cNvCxnSpPr>
              <a:cxnSpLocks/>
              <a:stCxn id="223" idx="1"/>
              <a:endCxn id="27" idx="3"/>
            </p:cNvCxnSpPr>
            <p:nvPr/>
          </p:nvCxnSpPr>
          <p:spPr>
            <a:xfrm flipH="1" flipV="1">
              <a:off x="5487093" y="2577822"/>
              <a:ext cx="862538" cy="24322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xmlns="" id="{513EB8A5-8611-4C30-81CE-20A65BE5394C}"/>
                </a:ext>
              </a:extLst>
            </p:cNvPr>
            <p:cNvCxnSpPr>
              <a:cxnSpLocks/>
              <a:stCxn id="223" idx="1"/>
              <a:endCxn id="30" idx="3"/>
            </p:cNvCxnSpPr>
            <p:nvPr/>
          </p:nvCxnSpPr>
          <p:spPr>
            <a:xfrm flipH="1" flipV="1">
              <a:off x="5487093" y="4267343"/>
              <a:ext cx="862538" cy="7426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xmlns="" id="{3066A66D-3445-4877-B4D4-6EF3505531A2}"/>
                </a:ext>
              </a:extLst>
            </p:cNvPr>
            <p:cNvGrpSpPr/>
            <p:nvPr/>
          </p:nvGrpSpPr>
          <p:grpSpPr>
            <a:xfrm>
              <a:off x="2253818" y="5245506"/>
              <a:ext cx="1701320" cy="390618"/>
              <a:chOff x="2516942" y="1340528"/>
              <a:chExt cx="1992914" cy="390618"/>
            </a:xfrm>
          </p:grpSpPr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xmlns="" id="{63220423-08B3-4252-B172-F78238FD4EFE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xmlns="" id="{FA0CDF71-5E85-47CA-859B-F51E1B378B7C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개인정보제공 동의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xmlns="" id="{BB22562F-1E68-4263-87ED-56D63E738610}"/>
                </a:ext>
              </a:extLst>
            </p:cNvPr>
            <p:cNvGrpSpPr/>
            <p:nvPr/>
          </p:nvGrpSpPr>
          <p:grpSpPr>
            <a:xfrm>
              <a:off x="6349631" y="1453949"/>
              <a:ext cx="1701320" cy="394876"/>
              <a:chOff x="6101056" y="1311906"/>
              <a:chExt cx="1701320" cy="394876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xmlns="" id="{C271A888-BB3F-49DC-B8F8-849F519E6B8F}"/>
                  </a:ext>
                </a:extLst>
              </p:cNvPr>
              <p:cNvSpPr/>
              <p:nvPr/>
            </p:nvSpPr>
            <p:spPr>
              <a:xfrm>
                <a:off x="6101056" y="1326544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xmlns="" id="{C61ABCE5-7332-46F2-B1AF-B28B7D1D83DF}"/>
                  </a:ext>
                </a:extLst>
              </p:cNvPr>
              <p:cNvGrpSpPr/>
              <p:nvPr/>
            </p:nvGrpSpPr>
            <p:grpSpPr>
              <a:xfrm>
                <a:off x="6101056" y="131190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xmlns="" id="{9A98C81B-EDF4-4093-A730-E4C89ACFFD08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xmlns="" id="{317A8A31-2C6A-4BB9-ABAB-E3E2980D4C94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6455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가입약관 동의</a:t>
                  </a:r>
                </a:p>
              </p:txBody>
            </p:sp>
          </p:grpSp>
        </p:grp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xmlns="" id="{94445655-CAAD-4469-9929-72DAD4A54B6E}"/>
                </a:ext>
              </a:extLst>
            </p:cNvPr>
            <p:cNvCxnSpPr>
              <a:cxnSpLocks/>
              <a:stCxn id="24" idx="3"/>
              <a:endCxn id="201" idx="2"/>
            </p:cNvCxnSpPr>
            <p:nvPr/>
          </p:nvCxnSpPr>
          <p:spPr>
            <a:xfrm>
              <a:off x="1625270" y="3447222"/>
              <a:ext cx="628548" cy="199359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xmlns="" id="{11A2A07A-E414-467A-996B-FD0C0DCD24CF}"/>
                </a:ext>
              </a:extLst>
            </p:cNvPr>
            <p:cNvSpPr/>
            <p:nvPr/>
          </p:nvSpPr>
          <p:spPr>
            <a:xfrm>
              <a:off x="6349631" y="1947972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xmlns="" id="{982936EA-EEEF-4192-B1DD-EDCEC6DBD303}"/>
                </a:ext>
              </a:extLst>
            </p:cNvPr>
            <p:cNvSpPr/>
            <p:nvPr/>
          </p:nvSpPr>
          <p:spPr>
            <a:xfrm>
              <a:off x="6349631" y="2906758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xmlns="" id="{4054940C-DDC8-4454-8025-B2ABFF29C223}"/>
                </a:ext>
              </a:extLst>
            </p:cNvPr>
            <p:cNvSpPr/>
            <p:nvPr/>
          </p:nvSpPr>
          <p:spPr>
            <a:xfrm>
              <a:off x="6349631" y="3858762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12AF1D9D-C3F6-4032-918F-E66362B9F6C2}"/>
                </a:ext>
              </a:extLst>
            </p:cNvPr>
            <p:cNvSpPr/>
            <p:nvPr/>
          </p:nvSpPr>
          <p:spPr>
            <a:xfrm>
              <a:off x="6349631" y="4338766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xmlns="" id="{4747D80D-C140-4157-BA09-3EFD0309BBDF}"/>
                </a:ext>
              </a:extLst>
            </p:cNvPr>
            <p:cNvSpPr/>
            <p:nvPr/>
          </p:nvSpPr>
          <p:spPr>
            <a:xfrm>
              <a:off x="6349631" y="4819919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xmlns="" id="{CAAB7DE9-37F3-489E-8264-23D1CF561FAE}"/>
              </a:ext>
            </a:extLst>
          </p:cNvPr>
          <p:cNvGrpSpPr/>
          <p:nvPr/>
        </p:nvGrpSpPr>
        <p:grpSpPr>
          <a:xfrm>
            <a:off x="421769" y="911441"/>
            <a:ext cx="1658262" cy="1055132"/>
            <a:chOff x="6309523" y="5381178"/>
            <a:chExt cx="1658262" cy="1055132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ED6A0F4A-376E-4FE2-93C3-F77E9E405695}"/>
                </a:ext>
              </a:extLst>
            </p:cNvPr>
            <p:cNvSpPr/>
            <p:nvPr/>
          </p:nvSpPr>
          <p:spPr>
            <a:xfrm>
              <a:off x="6432564" y="5978038"/>
              <a:ext cx="589673" cy="10405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xmlns="" id="{080CAC04-5A16-4504-B25A-77A237DBE1EF}"/>
                </a:ext>
              </a:extLst>
            </p:cNvPr>
            <p:cNvGrpSpPr/>
            <p:nvPr/>
          </p:nvGrpSpPr>
          <p:grpSpPr>
            <a:xfrm>
              <a:off x="6432564" y="6189831"/>
              <a:ext cx="589673" cy="104051"/>
              <a:chOff x="2005243" y="4634971"/>
              <a:chExt cx="1701320" cy="385168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xmlns="" id="{8832A8E6-D07B-4F30-93A6-016D388EC3F3}"/>
                  </a:ext>
                </a:extLst>
              </p:cNvPr>
              <p:cNvSpPr/>
              <p:nvPr/>
            </p:nvSpPr>
            <p:spPr>
              <a:xfrm>
                <a:off x="2005243" y="463497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xmlns="" id="{5A037C39-7266-4284-9564-FBBD094CB86B}"/>
                  </a:ext>
                </a:extLst>
              </p:cNvPr>
              <p:cNvSpPr/>
              <p:nvPr/>
            </p:nvSpPr>
            <p:spPr>
              <a:xfrm>
                <a:off x="2005243" y="4643687"/>
                <a:ext cx="1701320" cy="3764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xmlns="" id="{B087E42D-8F9C-484C-A7F6-4E337B2A16C8}"/>
                </a:ext>
              </a:extLst>
            </p:cNvPr>
            <p:cNvSpPr/>
            <p:nvPr/>
          </p:nvSpPr>
          <p:spPr>
            <a:xfrm>
              <a:off x="6432563" y="5755257"/>
              <a:ext cx="589673" cy="115039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xmlns="" id="{4C5B0C20-EBE7-4B9C-8C2B-1BCA20CA1E3D}"/>
                </a:ext>
              </a:extLst>
            </p:cNvPr>
            <p:cNvSpPr/>
            <p:nvPr/>
          </p:nvSpPr>
          <p:spPr>
            <a:xfrm>
              <a:off x="6349631" y="5596467"/>
              <a:ext cx="1415127" cy="83984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xmlns="" id="{BA0D7EC2-72FC-4425-8CE9-1F19AFC92BA8}"/>
                </a:ext>
              </a:extLst>
            </p:cNvPr>
            <p:cNvSpPr txBox="1"/>
            <p:nvPr/>
          </p:nvSpPr>
          <p:spPr>
            <a:xfrm>
              <a:off x="6309523" y="5381178"/>
              <a:ext cx="1404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+mn-ea"/>
                </a:rPr>
                <a:t>범례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xmlns="" id="{E6C63319-3B5D-4271-ACE6-F3497E172E5C}"/>
                </a:ext>
              </a:extLst>
            </p:cNvPr>
            <p:cNvSpPr txBox="1"/>
            <p:nvPr/>
          </p:nvSpPr>
          <p:spPr>
            <a:xfrm>
              <a:off x="7134813" y="5689665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+mn-ea"/>
                </a:rPr>
                <a:t>앱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xmlns="" id="{A1D40084-9DE6-468F-9F7C-B45A6F9936E3}"/>
                </a:ext>
              </a:extLst>
            </p:cNvPr>
            <p:cNvSpPr txBox="1"/>
            <p:nvPr/>
          </p:nvSpPr>
          <p:spPr>
            <a:xfrm>
              <a:off x="7139856" y="5913741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웹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2AC7A25D-5474-4298-9EFE-A3707DDF764B}"/>
                </a:ext>
              </a:extLst>
            </p:cNvPr>
            <p:cNvSpPr txBox="1"/>
            <p:nvPr/>
          </p:nvSpPr>
          <p:spPr>
            <a:xfrm>
              <a:off x="7134813" y="6137817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앱 </a:t>
              </a:r>
              <a:r>
                <a:rPr lang="en-US" altLang="ko-KR" sz="1000" dirty="0">
                  <a:latin typeface="+mn-ea"/>
                </a:rPr>
                <a:t>+ </a:t>
              </a:r>
              <a:r>
                <a:rPr lang="ko-KR" altLang="en-US" sz="1000" dirty="0">
                  <a:latin typeface="+mn-ea"/>
                </a:rPr>
                <a:t>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46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사용료 결제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err="1" smtClean="0">
                <a:latin typeface="+mn-ea"/>
                <a:ea typeface="+mn-ea"/>
              </a:rPr>
              <a:t>앱</a:t>
            </a:r>
            <a:r>
              <a:rPr lang="en-US" altLang="ko-KR" sz="1800" b="1" dirty="0" smtClean="0">
                <a:latin typeface="+mn-ea"/>
                <a:ea typeface="+mn-ea"/>
              </a:rPr>
              <a:t>/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260" name="그림 259">
            <a:extLst>
              <a:ext uri="{FF2B5EF4-FFF2-40B4-BE49-F238E27FC236}">
                <a16:creationId xmlns:a16="http://schemas.microsoft.com/office/drawing/2014/main" xmlns="" id="{1DB88C72-737D-49B8-A745-35B7EFE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47" y="1032093"/>
            <a:ext cx="2919421" cy="5391339"/>
          </a:xfrm>
          <a:prstGeom prst="rect">
            <a:avLst/>
          </a:prstGeom>
        </p:spPr>
      </p:pic>
      <p:grpSp>
        <p:nvGrpSpPr>
          <p:cNvPr id="263" name="그룹 262">
            <a:extLst>
              <a:ext uri="{FF2B5EF4-FFF2-40B4-BE49-F238E27FC236}">
                <a16:creationId xmlns:a16="http://schemas.microsoft.com/office/drawing/2014/main" xmlns="" id="{89B0A7DD-B444-4C36-8907-3EB0D785D19B}"/>
              </a:ext>
            </a:extLst>
          </p:cNvPr>
          <p:cNvGrpSpPr/>
          <p:nvPr/>
        </p:nvGrpSpPr>
        <p:grpSpPr>
          <a:xfrm>
            <a:off x="3157542" y="2948791"/>
            <a:ext cx="289623" cy="280657"/>
            <a:chOff x="2704781" y="2957669"/>
            <a:chExt cx="289623" cy="280657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xmlns="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xmlns="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xmlns="" id="{EFE7CF3E-9712-492F-97D5-F218DF092D41}"/>
              </a:ext>
            </a:extLst>
          </p:cNvPr>
          <p:cNvGrpSpPr/>
          <p:nvPr/>
        </p:nvGrpSpPr>
        <p:grpSpPr>
          <a:xfrm>
            <a:off x="3157541" y="3347896"/>
            <a:ext cx="289623" cy="280657"/>
            <a:chOff x="2704781" y="2957669"/>
            <a:chExt cx="289623" cy="280657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xmlns="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xmlns="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3157541" y="3747001"/>
            <a:ext cx="289623" cy="280657"/>
            <a:chOff x="2704781" y="2957669"/>
            <a:chExt cx="289623" cy="280657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70" name="표 270">
            <a:extLst>
              <a:ext uri="{FF2B5EF4-FFF2-40B4-BE49-F238E27FC236}">
                <a16:creationId xmlns:a16="http://schemas.microsoft.com/office/drawing/2014/main" xmlns="" id="{AA8C0454-7D4F-4106-AF0A-1E56753BFA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패스워드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마스킹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로그인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로그인 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3076" name="Picture 4" descr="앱 이용요금 결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01521" y="3685679"/>
            <a:ext cx="3630636" cy="679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946" y="465137"/>
            <a:ext cx="3428942" cy="6418812"/>
          </a:xfrm>
          <a:prstGeom prst="rect">
            <a:avLst/>
          </a:prstGeom>
        </p:spPr>
      </p:pic>
      <p:sp>
        <p:nvSpPr>
          <p:cNvPr id="6" name="AutoShape 10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915553" y="-3192956"/>
            <a:ext cx="3988384" cy="7466060"/>
          </a:xfrm>
          <a:prstGeom prst="rect">
            <a:avLst/>
          </a:prstGeom>
        </p:spPr>
      </p:pic>
      <p:pic>
        <p:nvPicPr>
          <p:cNvPr id="3088" name="Picture 16" descr="앱 이용요금 결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7" y="7080996"/>
            <a:ext cx="5610460" cy="433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입금 관리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6262" y="3830347"/>
            <a:ext cx="4306262" cy="67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앱서비스 이용요금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46259" y="-1375678"/>
            <a:ext cx="52387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66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사용료 결제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err="1" smtClean="0">
                <a:latin typeface="+mn-ea"/>
                <a:ea typeface="+mn-ea"/>
              </a:rPr>
              <a:t>앱</a:t>
            </a:r>
            <a:r>
              <a:rPr lang="en-US" altLang="ko-KR" sz="1800" b="1" dirty="0" smtClean="0">
                <a:latin typeface="+mn-ea"/>
                <a:ea typeface="+mn-ea"/>
              </a:rPr>
              <a:t>/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260" name="그림 259">
            <a:extLst>
              <a:ext uri="{FF2B5EF4-FFF2-40B4-BE49-F238E27FC236}">
                <a16:creationId xmlns:a16="http://schemas.microsoft.com/office/drawing/2014/main" xmlns="" id="{1DB88C72-737D-49B8-A745-35B7EFE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47" y="1032093"/>
            <a:ext cx="2919421" cy="5391339"/>
          </a:xfrm>
          <a:prstGeom prst="rect">
            <a:avLst/>
          </a:prstGeom>
        </p:spPr>
      </p:pic>
      <p:grpSp>
        <p:nvGrpSpPr>
          <p:cNvPr id="263" name="그룹 262">
            <a:extLst>
              <a:ext uri="{FF2B5EF4-FFF2-40B4-BE49-F238E27FC236}">
                <a16:creationId xmlns:a16="http://schemas.microsoft.com/office/drawing/2014/main" xmlns="" id="{89B0A7DD-B444-4C36-8907-3EB0D785D19B}"/>
              </a:ext>
            </a:extLst>
          </p:cNvPr>
          <p:cNvGrpSpPr/>
          <p:nvPr/>
        </p:nvGrpSpPr>
        <p:grpSpPr>
          <a:xfrm>
            <a:off x="3157542" y="2948791"/>
            <a:ext cx="289623" cy="280657"/>
            <a:chOff x="2704781" y="2957669"/>
            <a:chExt cx="289623" cy="280657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xmlns="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xmlns="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xmlns="" id="{EFE7CF3E-9712-492F-97D5-F218DF092D41}"/>
              </a:ext>
            </a:extLst>
          </p:cNvPr>
          <p:cNvGrpSpPr/>
          <p:nvPr/>
        </p:nvGrpSpPr>
        <p:grpSpPr>
          <a:xfrm>
            <a:off x="3157541" y="3347896"/>
            <a:ext cx="289623" cy="280657"/>
            <a:chOff x="2704781" y="2957669"/>
            <a:chExt cx="289623" cy="280657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xmlns="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xmlns="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3157541" y="3747001"/>
            <a:ext cx="289623" cy="280657"/>
            <a:chOff x="2704781" y="2957669"/>
            <a:chExt cx="289623" cy="280657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70" name="표 270">
            <a:extLst>
              <a:ext uri="{FF2B5EF4-FFF2-40B4-BE49-F238E27FC236}">
                <a16:creationId xmlns:a16="http://schemas.microsoft.com/office/drawing/2014/main" xmlns="" id="{AA8C0454-7D4F-4106-AF0A-1E56753B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27107"/>
              </p:ext>
            </p:extLst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패스워드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마스킹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로그인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로그인 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3074" name="Picture 2" descr="앱서비스 이용요금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46259" y="-1375678"/>
            <a:ext cx="52387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앱 이용요금 결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01521" y="3685679"/>
            <a:ext cx="3630636" cy="679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3946" y="465137"/>
            <a:ext cx="3428942" cy="6418812"/>
          </a:xfrm>
          <a:prstGeom prst="rect">
            <a:avLst/>
          </a:prstGeom>
        </p:spPr>
      </p:pic>
      <p:sp>
        <p:nvSpPr>
          <p:cNvPr id="6" name="AutoShape 10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915553" y="-3192956"/>
            <a:ext cx="3988384" cy="7466060"/>
          </a:xfrm>
          <a:prstGeom prst="rect">
            <a:avLst/>
          </a:prstGeom>
        </p:spPr>
      </p:pic>
      <p:pic>
        <p:nvPicPr>
          <p:cNvPr id="3088" name="Picture 16" descr="앱 이용요금 결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7" y="7080996"/>
            <a:ext cx="5610460" cy="433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입금 관리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6262" y="3830347"/>
            <a:ext cx="4306262" cy="67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4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결제관리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260" name="그림 259">
            <a:extLst>
              <a:ext uri="{FF2B5EF4-FFF2-40B4-BE49-F238E27FC236}">
                <a16:creationId xmlns:a16="http://schemas.microsoft.com/office/drawing/2014/main" xmlns="" id="{1DB88C72-737D-49B8-A745-35B7EFE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47" y="1032093"/>
            <a:ext cx="2919421" cy="5391339"/>
          </a:xfrm>
          <a:prstGeom prst="rect">
            <a:avLst/>
          </a:prstGeom>
        </p:spPr>
      </p:pic>
      <p:grpSp>
        <p:nvGrpSpPr>
          <p:cNvPr id="263" name="그룹 262">
            <a:extLst>
              <a:ext uri="{FF2B5EF4-FFF2-40B4-BE49-F238E27FC236}">
                <a16:creationId xmlns:a16="http://schemas.microsoft.com/office/drawing/2014/main" xmlns="" id="{89B0A7DD-B444-4C36-8907-3EB0D785D19B}"/>
              </a:ext>
            </a:extLst>
          </p:cNvPr>
          <p:cNvGrpSpPr/>
          <p:nvPr/>
        </p:nvGrpSpPr>
        <p:grpSpPr>
          <a:xfrm>
            <a:off x="3157542" y="2948791"/>
            <a:ext cx="289623" cy="280657"/>
            <a:chOff x="2704781" y="2957669"/>
            <a:chExt cx="289623" cy="280657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xmlns="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xmlns="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xmlns="" id="{EFE7CF3E-9712-492F-97D5-F218DF092D41}"/>
              </a:ext>
            </a:extLst>
          </p:cNvPr>
          <p:cNvGrpSpPr/>
          <p:nvPr/>
        </p:nvGrpSpPr>
        <p:grpSpPr>
          <a:xfrm>
            <a:off x="3157541" y="3347896"/>
            <a:ext cx="289623" cy="280657"/>
            <a:chOff x="2704781" y="2957669"/>
            <a:chExt cx="289623" cy="280657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xmlns="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xmlns="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3157541" y="3747001"/>
            <a:ext cx="289623" cy="280657"/>
            <a:chOff x="2704781" y="2957669"/>
            <a:chExt cx="289623" cy="280657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70" name="표 270">
            <a:extLst>
              <a:ext uri="{FF2B5EF4-FFF2-40B4-BE49-F238E27FC236}">
                <a16:creationId xmlns:a16="http://schemas.microsoft.com/office/drawing/2014/main" xmlns="" id="{AA8C0454-7D4F-4106-AF0A-1E56753BFA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패스워드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마스킹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로그인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로그인 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13890" y="-2729263"/>
            <a:ext cx="10639371" cy="5532473"/>
          </a:xfrm>
          <a:prstGeom prst="rect">
            <a:avLst/>
          </a:prstGeom>
        </p:spPr>
      </p:pic>
      <p:pic>
        <p:nvPicPr>
          <p:cNvPr id="4098" name="Picture 2" descr="입금 관리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4385" y="2484161"/>
            <a:ext cx="12299908" cy="87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6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낙찰 현황 확인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err="1" smtClean="0">
                <a:latin typeface="+mn-ea"/>
                <a:ea typeface="+mn-ea"/>
              </a:rPr>
              <a:t>앱</a:t>
            </a:r>
            <a:r>
              <a:rPr lang="en-US" altLang="ko-KR" sz="1800" b="1" dirty="0" smtClean="0">
                <a:latin typeface="+mn-ea"/>
                <a:ea typeface="+mn-ea"/>
              </a:rPr>
              <a:t>/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C61DB37-8CE1-41EE-96E7-D2F54405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78" y="1065312"/>
            <a:ext cx="2833456" cy="4992902"/>
          </a:xfrm>
          <a:prstGeom prst="rect">
            <a:avLst/>
          </a:prstGeom>
        </p:spPr>
      </p:pic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13152"/>
              </p:ext>
            </p:extLst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한글자만 보이고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마스킹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이전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글쓰기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글쓰기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AF1FF07-AB89-4C45-B712-427261FAB6FB}"/>
              </a:ext>
            </a:extLst>
          </p:cNvPr>
          <p:cNvGrpSpPr/>
          <p:nvPr/>
        </p:nvGrpSpPr>
        <p:grpSpPr>
          <a:xfrm>
            <a:off x="966442" y="2522921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FC704C0D-608B-4D65-A5E5-C2572D56038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1A7CCEB-51DE-48D7-B553-4E6DC2A9377E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89CBF8E-A53B-4FFA-B256-DC0B2D38A4A8}"/>
              </a:ext>
            </a:extLst>
          </p:cNvPr>
          <p:cNvGrpSpPr/>
          <p:nvPr/>
        </p:nvGrpSpPr>
        <p:grpSpPr>
          <a:xfrm>
            <a:off x="1605634" y="4839345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20CC8F0E-14FB-45FB-8AF7-2CF0D28CF66A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EF76CB0-3F71-4A5D-819E-3CF67FA0D240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B61E57F0-C1F1-4DB6-B625-12974138F53C}"/>
              </a:ext>
            </a:extLst>
          </p:cNvPr>
          <p:cNvGrpSpPr/>
          <p:nvPr/>
        </p:nvGrpSpPr>
        <p:grpSpPr>
          <a:xfrm>
            <a:off x="3070449" y="4835739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1A8BA319-027D-4062-A70F-8F167AAA791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71DFE03-907F-4B9A-A8A8-FE62D03BD0F4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5122" name="Picture 2" descr="낙찰 현황판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9566" y="2484162"/>
            <a:ext cx="28575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919" y="4570702"/>
            <a:ext cx="6057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6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회원가입 현황 통계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A9ED10-0998-425D-A70E-2877A134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9" y="1022303"/>
            <a:ext cx="2929161" cy="5264296"/>
          </a:xfrm>
          <a:prstGeom prst="rect">
            <a:avLst/>
          </a:prstGeom>
        </p:spPr>
      </p:pic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91700"/>
              </p:ext>
            </p:extLst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메뉴버튼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해당 메뉴로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응찰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응찰가격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등을 테이블로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 및 전화연결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184CFDF-4819-40C6-9E32-210D6FB4C738}"/>
              </a:ext>
            </a:extLst>
          </p:cNvPr>
          <p:cNvGrpSpPr/>
          <p:nvPr/>
        </p:nvGrpSpPr>
        <p:grpSpPr>
          <a:xfrm>
            <a:off x="728439" y="1564133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36C2A03-0139-44D7-86C0-ED1D2DCDFC0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01D9365-7947-46B8-B370-74E56D55C514}"/>
              </a:ext>
            </a:extLst>
          </p:cNvPr>
          <p:cNvGrpSpPr/>
          <p:nvPr/>
        </p:nvGrpSpPr>
        <p:grpSpPr>
          <a:xfrm>
            <a:off x="2542823" y="2945185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0CF9D5C-5C7D-4F9D-A997-A9381DD6B475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C59E77F-4027-4554-8F0B-F0B00C1A97DF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BD51342-0340-4964-9E2E-D728E6EE09BA}"/>
              </a:ext>
            </a:extLst>
          </p:cNvPr>
          <p:cNvGrpSpPr/>
          <p:nvPr/>
        </p:nvGrpSpPr>
        <p:grpSpPr>
          <a:xfrm>
            <a:off x="2542822" y="4475563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F539D72B-CA21-4833-B9F6-F5D30019E3D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6FB0697-BB1F-4BB7-BF25-2E39B9ADEE7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1026" name="Picture 2" descr="법무통 수익구조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23" y="1844790"/>
            <a:ext cx="5334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929" y="6593312"/>
            <a:ext cx="73056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사용현황 모니터링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A9ED10-0998-425D-A70E-2877A134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9" y="1022303"/>
            <a:ext cx="2929161" cy="5264296"/>
          </a:xfrm>
          <a:prstGeom prst="rect">
            <a:avLst/>
          </a:prstGeom>
        </p:spPr>
      </p:pic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메뉴버튼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해당 메뉴로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응찰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응찰가격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등을 테이블로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 및 전화연결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184CFDF-4819-40C6-9E32-210D6FB4C738}"/>
              </a:ext>
            </a:extLst>
          </p:cNvPr>
          <p:cNvGrpSpPr/>
          <p:nvPr/>
        </p:nvGrpSpPr>
        <p:grpSpPr>
          <a:xfrm>
            <a:off x="728439" y="1564133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36C2A03-0139-44D7-86C0-ED1D2DCDFC0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01D9365-7947-46B8-B370-74E56D55C514}"/>
              </a:ext>
            </a:extLst>
          </p:cNvPr>
          <p:cNvGrpSpPr/>
          <p:nvPr/>
        </p:nvGrpSpPr>
        <p:grpSpPr>
          <a:xfrm>
            <a:off x="2542823" y="2945185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0CF9D5C-5C7D-4F9D-A997-A9381DD6B475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C59E77F-4027-4554-8F0B-F0B00C1A97DF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BD51342-0340-4964-9E2E-D728E6EE09BA}"/>
              </a:ext>
            </a:extLst>
          </p:cNvPr>
          <p:cNvGrpSpPr/>
          <p:nvPr/>
        </p:nvGrpSpPr>
        <p:grpSpPr>
          <a:xfrm>
            <a:off x="2542822" y="4475563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F539D72B-CA21-4833-B9F6-F5D30019E3D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6FB0697-BB1F-4BB7-BF25-2E39B9ADEE7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2050" name="Picture 2" descr="법무통 이용요금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3628" y="1087039"/>
            <a:ext cx="3466998" cy="61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7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장애현황 관리 게시판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A9ED10-0998-425D-A70E-2877A134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9" y="1022303"/>
            <a:ext cx="2929161" cy="5264296"/>
          </a:xfrm>
          <a:prstGeom prst="rect">
            <a:avLst/>
          </a:prstGeom>
        </p:spPr>
      </p:pic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메뉴버튼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해당 메뉴로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응찰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응찰가격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등을 테이블로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 및 전화연결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184CFDF-4819-40C6-9E32-210D6FB4C738}"/>
              </a:ext>
            </a:extLst>
          </p:cNvPr>
          <p:cNvGrpSpPr/>
          <p:nvPr/>
        </p:nvGrpSpPr>
        <p:grpSpPr>
          <a:xfrm>
            <a:off x="728439" y="1564133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36C2A03-0139-44D7-86C0-ED1D2DCDFC0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01D9365-7947-46B8-B370-74E56D55C514}"/>
              </a:ext>
            </a:extLst>
          </p:cNvPr>
          <p:cNvGrpSpPr/>
          <p:nvPr/>
        </p:nvGrpSpPr>
        <p:grpSpPr>
          <a:xfrm>
            <a:off x="2542823" y="2945185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0CF9D5C-5C7D-4F9D-A997-A9381DD6B475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C59E77F-4027-4554-8F0B-F0B00C1A97DF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BD51342-0340-4964-9E2E-D728E6EE09BA}"/>
              </a:ext>
            </a:extLst>
          </p:cNvPr>
          <p:cNvGrpSpPr/>
          <p:nvPr/>
        </p:nvGrpSpPr>
        <p:grpSpPr>
          <a:xfrm>
            <a:off x="2542822" y="4475563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F539D72B-CA21-4833-B9F6-F5D30019E3D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6FB0697-BB1F-4BB7-BF25-2E39B9ADEE7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59199" y="2499116"/>
            <a:ext cx="872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59" y="1300766"/>
            <a:ext cx="3693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29321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10935</TotalTime>
  <Words>333</Words>
  <Application>Microsoft Office PowerPoint</Application>
  <PresentationFormat>A4 용지(210x297mm)</PresentationFormat>
  <Paragraphs>143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Arial</vt:lpstr>
      <vt:lpstr>106_Office 테마</vt:lpstr>
      <vt:lpstr>USE Case Diagram</vt:lpstr>
      <vt:lpstr>화면 설계 – 사용료 결제 (앱/웹)</vt:lpstr>
      <vt:lpstr>화면 설계 – 사용료 결제 (앱/웹)</vt:lpstr>
      <vt:lpstr>화면 설계 – 결제관리 (웹)</vt:lpstr>
      <vt:lpstr>화면 설계 – 낙찰 현황 확인 (앱/웹)</vt:lpstr>
      <vt:lpstr>화면 설계 – 회원가입 현황 통계 (웹)</vt:lpstr>
      <vt:lpstr>화면 설계 – 사용현황 모니터링 (웹)</vt:lpstr>
      <vt:lpstr>화면 설계 – 장애현황 관리 게시판 (웹)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인상</dc:creator>
  <cp:lastModifiedBy>Park Dabby</cp:lastModifiedBy>
  <cp:revision>939</cp:revision>
  <cp:lastPrinted>2019-08-29T08:15:20Z</cp:lastPrinted>
  <dcterms:created xsi:type="dcterms:W3CDTF">2019-04-29T02:29:06Z</dcterms:created>
  <dcterms:modified xsi:type="dcterms:W3CDTF">2020-03-06T08:15:36Z</dcterms:modified>
</cp:coreProperties>
</file>