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notesMasterIdLst>
    <p:notesMasterId r:id="rId17"/>
  </p:notesMasterIdLst>
  <p:sldIdLst>
    <p:sldId id="444" r:id="rId2"/>
    <p:sldId id="456" r:id="rId3"/>
    <p:sldId id="452" r:id="rId4"/>
    <p:sldId id="457" r:id="rId5"/>
    <p:sldId id="458" r:id="rId6"/>
    <p:sldId id="450" r:id="rId7"/>
    <p:sldId id="459" r:id="rId8"/>
    <p:sldId id="454" r:id="rId9"/>
    <p:sldId id="461" r:id="rId10"/>
    <p:sldId id="462" r:id="rId11"/>
    <p:sldId id="463" r:id="rId12"/>
    <p:sldId id="465" r:id="rId13"/>
    <p:sldId id="464" r:id="rId14"/>
    <p:sldId id="460" r:id="rId15"/>
    <p:sldId id="466" r:id="rId16"/>
  </p:sldIdLst>
  <p:sldSz cx="9906000" cy="6858000" type="A4"/>
  <p:notesSz cx="6735763" cy="9866313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orient="horz" pos="1139" userDrawn="1">
          <p15:clr>
            <a:srgbClr val="A4A3A4"/>
          </p15:clr>
        </p15:guide>
        <p15:guide id="3" orient="horz" pos="4164">
          <p15:clr>
            <a:srgbClr val="A4A3A4"/>
          </p15:clr>
        </p15:guide>
        <p15:guide id="4" pos="6062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6600"/>
    <a:srgbClr val="7CCCE5"/>
    <a:srgbClr val="7F7F7F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3" autoAdjust="0"/>
    <p:restoredTop sz="95183" autoAdjust="0"/>
  </p:normalViewPr>
  <p:slideViewPr>
    <p:cSldViewPr snapToGrid="0">
      <p:cViewPr varScale="1">
        <p:scale>
          <a:sx n="110" d="100"/>
          <a:sy n="110" d="100"/>
        </p:scale>
        <p:origin x="3132" y="96"/>
      </p:cViewPr>
      <p:guideLst>
        <p:guide orient="horz" pos="482"/>
        <p:guide orient="horz" pos="1139"/>
        <p:guide orient="horz" pos="4164"/>
        <p:guide pos="6062"/>
        <p:guide pos="3120"/>
        <p:guide pos="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06A12-F910-43FE-9B10-658FA194AFF9}" type="datetimeFigureOut">
              <a:rPr lang="ko-KR" altLang="en-US" smtClean="0"/>
              <a:pPr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F4B1E-C7B6-43A4-8FA9-1A9746C64B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80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56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485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41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52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35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69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0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50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3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27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f8f55c48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693738"/>
            <a:ext cx="4929188" cy="3413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g50f8f55c48_2_14:notes"/>
          <p:cNvSpPr txBox="1">
            <a:spLocks noGrp="1"/>
          </p:cNvSpPr>
          <p:nvPr>
            <p:ph type="body" idx="1"/>
          </p:nvPr>
        </p:nvSpPr>
        <p:spPr>
          <a:xfrm>
            <a:off x="913423" y="4339933"/>
            <a:ext cx="5031169" cy="41167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800" tIns="45400" rIns="90800" bIns="45400" anchor="t" anchorCtr="0">
            <a:noAutofit/>
          </a:bodyPr>
          <a:lstStyle/>
          <a:p>
            <a:pPr marL="1905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97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57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내용 기본 슬라이드">
  <p:cSld name="빈 내용 기본 슬라이드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892" y="540074"/>
            <a:ext cx="9864000" cy="45719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5000"/>
                  <a:lumOff val="95000"/>
                </a:schemeClr>
              </a:gs>
              <a:gs pos="74000">
                <a:schemeClr val="tx1">
                  <a:lumMod val="75000"/>
                  <a:lumOff val="25000"/>
                </a:schemeClr>
              </a:gs>
              <a:gs pos="8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9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aver.com/munjunggong/22127796060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5.jp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en-US" altLang="ko" sz="1800" b="1" dirty="0">
                <a:latin typeface="+mn-ea"/>
                <a:ea typeface="+mn-ea"/>
              </a:rPr>
              <a:t>USE Case Diagram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D4D46554-7766-4618-B966-F9D8F8B89F71}"/>
              </a:ext>
            </a:extLst>
          </p:cNvPr>
          <p:cNvGrpSpPr/>
          <p:nvPr/>
        </p:nvGrpSpPr>
        <p:grpSpPr>
          <a:xfrm>
            <a:off x="1443200" y="1285520"/>
            <a:ext cx="7378828" cy="4661313"/>
            <a:chOff x="1031352" y="974811"/>
            <a:chExt cx="7019599" cy="46613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B75E4F-612A-4BA6-AC2C-1E57C762F75F}"/>
                </a:ext>
              </a:extLst>
            </p:cNvPr>
            <p:cNvGrpSpPr/>
            <p:nvPr/>
          </p:nvGrpSpPr>
          <p:grpSpPr>
            <a:xfrm>
              <a:off x="1031352" y="3171777"/>
              <a:ext cx="593918" cy="690576"/>
              <a:chOff x="1172738" y="2453393"/>
              <a:chExt cx="593918" cy="690576"/>
            </a:xfrm>
          </p:grpSpPr>
          <p:pic>
            <p:nvPicPr>
              <p:cNvPr id="24" name="Picture 78" descr="8">
                <a:extLst>
                  <a:ext uri="{FF2B5EF4-FFF2-40B4-BE49-F238E27FC236}">
                    <a16:creationId xmlns:a16="http://schemas.microsoft.com/office/drawing/2014/main" id="{B700F733-0533-4680-B6CB-7A5412CD6F4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36C96A-AA00-421F-8EAA-A248E0FA7FDD}"/>
                  </a:ext>
                </a:extLst>
              </p:cNvPr>
              <p:cNvSpPr txBox="1"/>
              <p:nvPr/>
            </p:nvSpPr>
            <p:spPr>
              <a:xfrm>
                <a:off x="1172738" y="2897748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사용자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7EF537F-4A4F-481A-AB32-3298BFB0AA0A}"/>
                </a:ext>
              </a:extLst>
            </p:cNvPr>
            <p:cNvGrpSpPr/>
            <p:nvPr/>
          </p:nvGrpSpPr>
          <p:grpSpPr>
            <a:xfrm>
              <a:off x="4893175" y="2302377"/>
              <a:ext cx="593918" cy="743844"/>
              <a:chOff x="1172738" y="2453393"/>
              <a:chExt cx="593918" cy="743844"/>
            </a:xfrm>
          </p:grpSpPr>
          <p:pic>
            <p:nvPicPr>
              <p:cNvPr id="27" name="Picture 78" descr="8">
                <a:extLst>
                  <a:ext uri="{FF2B5EF4-FFF2-40B4-BE49-F238E27FC236}">
                    <a16:creationId xmlns:a16="http://schemas.microsoft.com/office/drawing/2014/main" id="{302B37E6-19EE-41A7-A9D6-69E739AC1CD3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4C98F4-FC7E-4B18-A8C2-FD4FA58EAFC9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대리인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582C48-B4EC-435D-970A-1FCA8E98A2F9}"/>
                </a:ext>
              </a:extLst>
            </p:cNvPr>
            <p:cNvGrpSpPr/>
            <p:nvPr/>
          </p:nvGrpSpPr>
          <p:grpSpPr>
            <a:xfrm>
              <a:off x="4893175" y="3991898"/>
              <a:ext cx="593918" cy="743844"/>
              <a:chOff x="1172738" y="2453393"/>
              <a:chExt cx="593918" cy="743844"/>
            </a:xfrm>
          </p:grpSpPr>
          <p:pic>
            <p:nvPicPr>
              <p:cNvPr id="30" name="Picture 78" descr="8">
                <a:extLst>
                  <a:ext uri="{FF2B5EF4-FFF2-40B4-BE49-F238E27FC236}">
                    <a16:creationId xmlns:a16="http://schemas.microsoft.com/office/drawing/2014/main" id="{8EFEE1C7-0A5E-4ED8-889A-BE5F7F8B7834}"/>
                  </a:ext>
                </a:extLst>
              </p:cNvPr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72738" y="2453393"/>
                <a:ext cx="593918" cy="550889"/>
              </a:xfrm>
              <a:prstGeom prst="rect">
                <a:avLst/>
              </a:prstGeom>
              <a:solidFill>
                <a:srgbClr val="262626"/>
              </a:solidFill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21757A-F0C2-4380-A280-A52196973BB8}"/>
                  </a:ext>
                </a:extLst>
              </p:cNvPr>
              <p:cNvSpPr txBox="1"/>
              <p:nvPr/>
            </p:nvSpPr>
            <p:spPr>
              <a:xfrm>
                <a:off x="1172738" y="2951016"/>
                <a:ext cx="5939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관리자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8BD06F4-8163-444E-8517-C88D1D503238}"/>
                </a:ext>
              </a:extLst>
            </p:cNvPr>
            <p:cNvGrpSpPr/>
            <p:nvPr/>
          </p:nvGrpSpPr>
          <p:grpSpPr>
            <a:xfrm>
              <a:off x="2253818" y="980004"/>
              <a:ext cx="1701320" cy="390618"/>
              <a:chOff x="2516942" y="1340528"/>
              <a:chExt cx="1992914" cy="39061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C24002C-8E2B-4599-AB01-4523391B04C5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DA73F-C649-4A03-A977-B38F4CC9172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회원가입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탈퇴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24F0B3-F5BB-4044-9B42-3A6A74C85079}"/>
                </a:ext>
              </a:extLst>
            </p:cNvPr>
            <p:cNvGrpSpPr/>
            <p:nvPr/>
          </p:nvGrpSpPr>
          <p:grpSpPr>
            <a:xfrm>
              <a:off x="2253818" y="1927894"/>
              <a:ext cx="1701320" cy="390618"/>
              <a:chOff x="2516942" y="1340528"/>
              <a:chExt cx="1992914" cy="39061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FC8CA0E-D8D5-48EE-AD83-7846F78C662C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5011B6-E7D8-4BA0-9763-E7E700BECE95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물건등록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312FF276-7352-41F1-8029-B4A2B885CDEF}"/>
                </a:ext>
              </a:extLst>
            </p:cNvPr>
            <p:cNvGrpSpPr/>
            <p:nvPr/>
          </p:nvGrpSpPr>
          <p:grpSpPr>
            <a:xfrm>
              <a:off x="2253818" y="2875784"/>
              <a:ext cx="1701320" cy="390618"/>
              <a:chOff x="2005243" y="2733741"/>
              <a:chExt cx="1701320" cy="390618"/>
            </a:xfrm>
          </p:grpSpPr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6230A45-0951-42CD-95D1-1AF911002485}"/>
                  </a:ext>
                </a:extLst>
              </p:cNvPr>
              <p:cNvSpPr/>
              <p:nvPr/>
            </p:nvSpPr>
            <p:spPr>
              <a:xfrm>
                <a:off x="2005243" y="2742488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444DDB2-45D1-470E-8B31-B35510849C1C}"/>
                  </a:ext>
                </a:extLst>
              </p:cNvPr>
              <p:cNvGrpSpPr/>
              <p:nvPr/>
            </p:nvGrpSpPr>
            <p:grpSpPr>
              <a:xfrm>
                <a:off x="2005243" y="2733741"/>
                <a:ext cx="1701320" cy="390618"/>
                <a:chOff x="2516942" y="1340528"/>
                <a:chExt cx="1992914" cy="3906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6D7523B9-859F-4E81-8794-2AA3141C90B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85474C2-1208-48CB-B15D-187C9E94F242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응찰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463C23A-CE9D-4864-A913-D72F71B4DFE9}"/>
                </a:ext>
              </a:extLst>
            </p:cNvPr>
            <p:cNvGrpSpPr/>
            <p:nvPr/>
          </p:nvGrpSpPr>
          <p:grpSpPr>
            <a:xfrm>
              <a:off x="2253818" y="3349729"/>
              <a:ext cx="1701320" cy="390618"/>
              <a:chOff x="2516942" y="1340528"/>
              <a:chExt cx="1992914" cy="39061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EA8E539-1726-4820-9E0F-08621CF9976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783A31-7FE7-446C-8F3D-AE57570719F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응찰 목록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상세조회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EAFED1E-0C4A-4930-A6E5-B6E1ACC22D62}"/>
                </a:ext>
              </a:extLst>
            </p:cNvPr>
            <p:cNvGrpSpPr/>
            <p:nvPr/>
          </p:nvGrpSpPr>
          <p:grpSpPr>
            <a:xfrm>
              <a:off x="2253818" y="3823674"/>
              <a:ext cx="1701320" cy="390618"/>
              <a:chOff x="2516942" y="1340528"/>
              <a:chExt cx="1992914" cy="39061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6496A10-C815-42FC-9198-C60F87E0311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B619FC-CCD0-4211-955C-6C1ACBF03926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연락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3CE6D1B-12E9-4C72-A69F-5533498CDA05}"/>
                </a:ext>
              </a:extLst>
            </p:cNvPr>
            <p:cNvCxnSpPr>
              <a:stCxn id="24" idx="3"/>
              <a:endCxn id="10" idx="2"/>
            </p:cNvCxnSpPr>
            <p:nvPr/>
          </p:nvCxnSpPr>
          <p:spPr>
            <a:xfrm flipV="1">
              <a:off x="1625270" y="1175313"/>
              <a:ext cx="628548" cy="227190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DC32D00-2B6E-4FAB-B283-5756E5BFD232}"/>
                </a:ext>
              </a:extLst>
            </p:cNvPr>
            <p:cNvCxnSpPr>
              <a:cxnSpLocks/>
              <a:stCxn id="24" idx="3"/>
              <a:endCxn id="36" idx="2"/>
            </p:cNvCxnSpPr>
            <p:nvPr/>
          </p:nvCxnSpPr>
          <p:spPr>
            <a:xfrm flipV="1">
              <a:off x="1625270" y="2123203"/>
              <a:ext cx="628548" cy="132401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3157A35-047E-4E86-B615-6DF1235369C9}"/>
                </a:ext>
              </a:extLst>
            </p:cNvPr>
            <p:cNvCxnSpPr>
              <a:cxnSpLocks/>
              <a:stCxn id="24" idx="3"/>
              <a:endCxn id="42" idx="2"/>
            </p:cNvCxnSpPr>
            <p:nvPr/>
          </p:nvCxnSpPr>
          <p:spPr>
            <a:xfrm>
              <a:off x="1625270" y="3447222"/>
              <a:ext cx="628548" cy="978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7764C4-C9CA-481A-A99D-497770F054AA}"/>
                </a:ext>
              </a:extLst>
            </p:cNvPr>
            <p:cNvCxnSpPr>
              <a:cxnSpLocks/>
              <a:stCxn id="24" idx="3"/>
              <a:endCxn id="48" idx="2"/>
            </p:cNvCxnSpPr>
            <p:nvPr/>
          </p:nvCxnSpPr>
          <p:spPr>
            <a:xfrm>
              <a:off x="1625270" y="3447222"/>
              <a:ext cx="628548" cy="5717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F6C9A22-1ADE-4F66-B515-FBAE746BCCC2}"/>
                </a:ext>
              </a:extLst>
            </p:cNvPr>
            <p:cNvCxnSpPr>
              <a:cxnSpLocks/>
              <a:stCxn id="78" idx="2"/>
              <a:endCxn id="27" idx="3"/>
            </p:cNvCxnSpPr>
            <p:nvPr/>
          </p:nvCxnSpPr>
          <p:spPr>
            <a:xfrm flipH="1">
              <a:off x="5487093" y="1170123"/>
              <a:ext cx="862538" cy="140769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1C7D6095-EB45-4AC1-A31D-2080FDC22F39}"/>
                </a:ext>
              </a:extLst>
            </p:cNvPr>
            <p:cNvGrpSpPr/>
            <p:nvPr/>
          </p:nvGrpSpPr>
          <p:grpSpPr>
            <a:xfrm>
              <a:off x="6349631" y="974811"/>
              <a:ext cx="1701320" cy="400110"/>
              <a:chOff x="6101056" y="832768"/>
              <a:chExt cx="1701320" cy="400110"/>
            </a:xfrm>
          </p:grpSpPr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EDEBC62-FBEA-41D3-9F58-FDA6A5D824EB}"/>
                  </a:ext>
                </a:extLst>
              </p:cNvPr>
              <p:cNvSpPr/>
              <p:nvPr/>
            </p:nvSpPr>
            <p:spPr>
              <a:xfrm>
                <a:off x="6101056" y="84566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64EE013-78C3-487B-89F3-D353CA4178D5}"/>
                  </a:ext>
                </a:extLst>
              </p:cNvPr>
              <p:cNvGrpSpPr/>
              <p:nvPr/>
            </p:nvGrpSpPr>
            <p:grpSpPr>
              <a:xfrm>
                <a:off x="6101056" y="832768"/>
                <a:ext cx="1701320" cy="400110"/>
                <a:chOff x="2516942" y="1340525"/>
                <a:chExt cx="1992914" cy="400110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54DC5B1D-C044-458E-9D48-DD7BB7363D2A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3EA83AE-0DA5-4720-ACB7-F9141669BB77}"/>
                    </a:ext>
                  </a:extLst>
                </p:cNvPr>
                <p:cNvSpPr txBox="1"/>
                <p:nvPr/>
              </p:nvSpPr>
              <p:spPr>
                <a:xfrm>
                  <a:off x="2760955" y="1340525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대리인 </a:t>
                  </a:r>
                  <a:endParaRPr lang="en-US" altLang="ko-KR" sz="1000" dirty="0">
                    <a:latin typeface="+mn-ea"/>
                  </a:endParaRPr>
                </a:p>
                <a:p>
                  <a:pPr algn="ctr"/>
                  <a:r>
                    <a:rPr lang="ko-KR" altLang="en-US" sz="1000" dirty="0">
                      <a:latin typeface="+mn-ea"/>
                    </a:rPr>
                    <a:t>가입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수정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탈퇴</a:t>
                  </a:r>
                </a:p>
              </p:txBody>
            </p:sp>
          </p:grpSp>
        </p:grp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ED9EEC4-45FB-4F33-BDD9-867C693DB1FC}"/>
                </a:ext>
              </a:extLst>
            </p:cNvPr>
            <p:cNvCxnSpPr>
              <a:cxnSpLocks/>
              <a:stCxn id="39" idx="6"/>
              <a:endCxn id="27" idx="1"/>
            </p:cNvCxnSpPr>
            <p:nvPr/>
          </p:nvCxnSpPr>
          <p:spPr>
            <a:xfrm flipV="1">
              <a:off x="3955138" y="2577822"/>
              <a:ext cx="938037" cy="49327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729A690-8CBE-4460-9639-0D0E42D1D746}"/>
                </a:ext>
              </a:extLst>
            </p:cNvPr>
            <p:cNvCxnSpPr>
              <a:cxnSpLocks/>
              <a:stCxn id="48" idx="6"/>
              <a:endCxn id="27" idx="1"/>
            </p:cNvCxnSpPr>
            <p:nvPr/>
          </p:nvCxnSpPr>
          <p:spPr>
            <a:xfrm flipV="1">
              <a:off x="3955138" y="2577822"/>
              <a:ext cx="938037" cy="14411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DF1A82FD-2914-4203-B16F-5EEDE91A3E59}"/>
                </a:ext>
              </a:extLst>
            </p:cNvPr>
            <p:cNvGrpSpPr/>
            <p:nvPr/>
          </p:nvGrpSpPr>
          <p:grpSpPr>
            <a:xfrm>
              <a:off x="6349631" y="2412219"/>
              <a:ext cx="1701320" cy="390618"/>
              <a:chOff x="6101056" y="2270176"/>
              <a:chExt cx="1701320" cy="390618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37DEEF53-1C04-4EED-AB01-A86D7BF80ED8}"/>
                  </a:ext>
                </a:extLst>
              </p:cNvPr>
              <p:cNvSpPr/>
              <p:nvPr/>
            </p:nvSpPr>
            <p:spPr>
              <a:xfrm>
                <a:off x="6101056" y="2276442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DB47CFDC-A712-49A5-917F-B314631816E6}"/>
                  </a:ext>
                </a:extLst>
              </p:cNvPr>
              <p:cNvGrpSpPr/>
              <p:nvPr/>
            </p:nvGrpSpPr>
            <p:grpSpPr>
              <a:xfrm>
                <a:off x="6101056" y="227017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41190530-C339-4DD8-A68F-540FB79E5E3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BE2CD-841C-4669-9722-49C920B6D1FF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사용료 결제</a:t>
                  </a:r>
                </a:p>
              </p:txBody>
            </p:sp>
          </p:grpSp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5171AE09-9326-416C-A545-D8A244CA9DF9}"/>
                </a:ext>
              </a:extLst>
            </p:cNvPr>
            <p:cNvCxnSpPr>
              <a:cxnSpLocks/>
              <a:stCxn id="83" idx="2"/>
              <a:endCxn id="27" idx="3"/>
            </p:cNvCxnSpPr>
            <p:nvPr/>
          </p:nvCxnSpPr>
          <p:spPr>
            <a:xfrm flipH="1" flipV="1">
              <a:off x="5487093" y="2577822"/>
              <a:ext cx="862538" cy="29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A4AC69BF-1DAB-4927-81C5-725F7FBB6657}"/>
                </a:ext>
              </a:extLst>
            </p:cNvPr>
            <p:cNvGrpSpPr/>
            <p:nvPr/>
          </p:nvGrpSpPr>
          <p:grpSpPr>
            <a:xfrm>
              <a:off x="6349631" y="3370489"/>
              <a:ext cx="1701320" cy="396825"/>
              <a:chOff x="6101056" y="3228446"/>
              <a:chExt cx="1701320" cy="396825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3E66325B-60C5-4E7A-9AB9-25FDFE9EF647}"/>
                  </a:ext>
                </a:extLst>
              </p:cNvPr>
              <p:cNvSpPr/>
              <p:nvPr/>
            </p:nvSpPr>
            <p:spPr>
              <a:xfrm>
                <a:off x="6101056" y="3241034"/>
                <a:ext cx="1701320" cy="3842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B7B16690-72ED-45C4-B520-FAEBB80C244B}"/>
                  </a:ext>
                </a:extLst>
              </p:cNvPr>
              <p:cNvGrpSpPr/>
              <p:nvPr/>
            </p:nvGrpSpPr>
            <p:grpSpPr>
              <a:xfrm>
                <a:off x="6101056" y="322844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4BD05896-53F2-4069-AF30-7EA04010AA64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020C19A-B7DA-4E5E-A0C6-4CF447AC8096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낙찰 현황 확인</a:t>
                  </a:r>
                </a:p>
              </p:txBody>
            </p:sp>
          </p:grp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258C09FB-F266-47B5-AE3A-F665936ED242}"/>
                </a:ext>
              </a:extLst>
            </p:cNvPr>
            <p:cNvCxnSpPr>
              <a:cxnSpLocks/>
              <a:stCxn id="89" idx="2"/>
              <a:endCxn id="27" idx="3"/>
            </p:cNvCxnSpPr>
            <p:nvPr/>
          </p:nvCxnSpPr>
          <p:spPr>
            <a:xfrm flipH="1" flipV="1">
              <a:off x="5487093" y="2577822"/>
              <a:ext cx="862538" cy="9879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D7780FD3-AD77-4FD6-AA1A-289413A3EBB0}"/>
                </a:ext>
              </a:extLst>
            </p:cNvPr>
            <p:cNvGrpSpPr/>
            <p:nvPr/>
          </p:nvGrpSpPr>
          <p:grpSpPr>
            <a:xfrm>
              <a:off x="2253818" y="2401839"/>
              <a:ext cx="1701320" cy="390618"/>
              <a:chOff x="2005243" y="2259796"/>
              <a:chExt cx="1701320" cy="390618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D3C81880-A53B-42CD-A948-C9E3BDBA7518}"/>
                  </a:ext>
                </a:extLst>
              </p:cNvPr>
              <p:cNvSpPr/>
              <p:nvPr/>
            </p:nvSpPr>
            <p:spPr>
              <a:xfrm>
                <a:off x="2005243" y="2270176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B4E0B6B9-5263-4B24-9AEA-267B3D9966DF}"/>
                  </a:ext>
                </a:extLst>
              </p:cNvPr>
              <p:cNvGrpSpPr/>
              <p:nvPr/>
            </p:nvGrpSpPr>
            <p:grpSpPr>
              <a:xfrm>
                <a:off x="2005243" y="225979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21659E29-2A49-4FA3-89DA-561985D1FD1C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6FE647B-360F-4B55-9EF7-69E7E91B1DBD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물건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95D045C1-D9DD-4AF9-BF2E-7F91625E73FB}"/>
                </a:ext>
              </a:extLst>
            </p:cNvPr>
            <p:cNvCxnSpPr>
              <a:cxnSpLocks/>
              <a:stCxn id="95" idx="6"/>
              <a:endCxn id="27" idx="1"/>
            </p:cNvCxnSpPr>
            <p:nvPr/>
          </p:nvCxnSpPr>
          <p:spPr>
            <a:xfrm flipV="1">
              <a:off x="3955138" y="2577822"/>
              <a:ext cx="938037" cy="1932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1CECCE5-6CA2-4FC6-AB92-10D5A98D6D23}"/>
                </a:ext>
              </a:extLst>
            </p:cNvPr>
            <p:cNvGrpSpPr/>
            <p:nvPr/>
          </p:nvGrpSpPr>
          <p:grpSpPr>
            <a:xfrm>
              <a:off x="2253818" y="1453949"/>
              <a:ext cx="1701320" cy="390618"/>
              <a:chOff x="2516942" y="1340528"/>
              <a:chExt cx="1992914" cy="390618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9C24E5BE-3789-446F-B495-57765B1D6DE0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E8E3064-0ED0-4E8B-9733-23CED3EEB7BD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로그 인 </a:t>
                </a:r>
                <a:r>
                  <a:rPr lang="en-US" altLang="ko-KR" sz="1000" dirty="0">
                    <a:latin typeface="+mn-ea"/>
                  </a:rPr>
                  <a:t>/ </a:t>
                </a:r>
                <a:r>
                  <a:rPr lang="ko-KR" altLang="en-US" sz="1000" dirty="0">
                    <a:latin typeface="+mn-ea"/>
                  </a:rPr>
                  <a:t>로그 아웃</a:t>
                </a:r>
              </a:p>
            </p:txBody>
          </p: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272AEC8F-0F8C-4708-AC78-323983DE34FC}"/>
                </a:ext>
              </a:extLst>
            </p:cNvPr>
            <p:cNvCxnSpPr>
              <a:cxnSpLocks/>
              <a:stCxn id="24" idx="3"/>
              <a:endCxn id="107" idx="2"/>
            </p:cNvCxnSpPr>
            <p:nvPr/>
          </p:nvCxnSpPr>
          <p:spPr>
            <a:xfrm flipV="1">
              <a:off x="1625270" y="1649258"/>
              <a:ext cx="628548" cy="17979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FB5CE348-C6DE-4339-970A-F1B207B4303F}"/>
                </a:ext>
              </a:extLst>
            </p:cNvPr>
            <p:cNvCxnSpPr>
              <a:cxnSpLocks/>
              <a:stCxn id="27" idx="1"/>
              <a:endCxn id="107" idx="6"/>
            </p:cNvCxnSpPr>
            <p:nvPr/>
          </p:nvCxnSpPr>
          <p:spPr>
            <a:xfrm flipH="1" flipV="1">
              <a:off x="3955138" y="1649258"/>
              <a:ext cx="938037" cy="9285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A93870-7DD0-4E6B-B8A9-66AF9A0C45E1}"/>
                </a:ext>
              </a:extLst>
            </p:cNvPr>
            <p:cNvSpPr txBox="1"/>
            <p:nvPr/>
          </p:nvSpPr>
          <p:spPr>
            <a:xfrm>
              <a:off x="6557941" y="201298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목록</a:t>
              </a:r>
              <a:r>
                <a:rPr lang="en-US" altLang="ko-KR" sz="1000" dirty="0">
                  <a:latin typeface="+mn-ea"/>
                </a:rPr>
                <a:t>/</a:t>
              </a:r>
              <a:r>
                <a:rPr lang="ko-KR" altLang="en-US" sz="1000" dirty="0">
                  <a:latin typeface="+mn-ea"/>
                </a:rPr>
                <a:t>상세조회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89D4AC-CA9B-46C0-95C7-7FAF0BC0D050}"/>
                </a:ext>
              </a:extLst>
            </p:cNvPr>
            <p:cNvSpPr txBox="1"/>
            <p:nvPr/>
          </p:nvSpPr>
          <p:spPr>
            <a:xfrm>
              <a:off x="6557941" y="297125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결제관리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E46EAF1-4ED6-4CDE-93E3-B6555F4429F3}"/>
                </a:ext>
              </a:extLst>
            </p:cNvPr>
            <p:cNvSpPr txBox="1"/>
            <p:nvPr/>
          </p:nvSpPr>
          <p:spPr>
            <a:xfrm>
              <a:off x="6557941" y="3929523"/>
              <a:ext cx="1326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회원 가입현황 통계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2F56622-8A64-4D5C-B57B-FEAB4AA7D2C3}"/>
                </a:ext>
              </a:extLst>
            </p:cNvPr>
            <p:cNvSpPr txBox="1"/>
            <p:nvPr/>
          </p:nvSpPr>
          <p:spPr>
            <a:xfrm>
              <a:off x="6557941" y="440865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사용현황 모니터링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A52B20A6-3D70-49C2-882A-5646518F2B52}"/>
                </a:ext>
              </a:extLst>
            </p:cNvPr>
            <p:cNvCxnSpPr>
              <a:cxnSpLocks/>
              <a:stCxn id="95" idx="6"/>
              <a:endCxn id="30" idx="1"/>
            </p:cNvCxnSpPr>
            <p:nvPr/>
          </p:nvCxnSpPr>
          <p:spPr>
            <a:xfrm>
              <a:off x="3955138" y="2597148"/>
              <a:ext cx="938037" cy="16701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554C13EC-04C0-4F71-BA6E-E13F34B7F9AB}"/>
                </a:ext>
              </a:extLst>
            </p:cNvPr>
            <p:cNvCxnSpPr>
              <a:cxnSpLocks/>
              <a:stCxn id="42" idx="6"/>
              <a:endCxn id="30" idx="1"/>
            </p:cNvCxnSpPr>
            <p:nvPr/>
          </p:nvCxnSpPr>
          <p:spPr>
            <a:xfrm>
              <a:off x="3955138" y="3545038"/>
              <a:ext cx="938037" cy="72230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9F054533-33E5-4BC2-B287-5F2A60ED6A72}"/>
                </a:ext>
              </a:extLst>
            </p:cNvPr>
            <p:cNvCxnSpPr>
              <a:cxnSpLocks/>
              <a:stCxn id="107" idx="6"/>
              <a:endCxn id="30" idx="1"/>
            </p:cNvCxnSpPr>
            <p:nvPr/>
          </p:nvCxnSpPr>
          <p:spPr>
            <a:xfrm>
              <a:off x="3955138" y="1649258"/>
              <a:ext cx="938037" cy="261808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B9D81CDF-B433-400B-8B21-AFFBEFE8B482}"/>
                </a:ext>
              </a:extLst>
            </p:cNvPr>
            <p:cNvCxnSpPr>
              <a:cxnSpLocks/>
              <a:stCxn id="36" idx="6"/>
              <a:endCxn id="30" idx="1"/>
            </p:cNvCxnSpPr>
            <p:nvPr/>
          </p:nvCxnSpPr>
          <p:spPr>
            <a:xfrm>
              <a:off x="3955138" y="2123203"/>
              <a:ext cx="938037" cy="214414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29DD2CE6-3B45-4C25-A34C-C9E0986B6763}"/>
                </a:ext>
              </a:extLst>
            </p:cNvPr>
            <p:cNvCxnSpPr>
              <a:cxnSpLocks/>
              <a:stCxn id="39" idx="6"/>
              <a:endCxn id="30" idx="1"/>
            </p:cNvCxnSpPr>
            <p:nvPr/>
          </p:nvCxnSpPr>
          <p:spPr>
            <a:xfrm>
              <a:off x="3955138" y="3071093"/>
              <a:ext cx="938037" cy="119625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73CCA68A-143F-49FF-9C28-A0D83C9205F0}"/>
                </a:ext>
              </a:extLst>
            </p:cNvPr>
            <p:cNvCxnSpPr>
              <a:cxnSpLocks/>
              <a:stCxn id="217" idx="1"/>
              <a:endCxn id="30" idx="3"/>
            </p:cNvCxnSpPr>
            <p:nvPr/>
          </p:nvCxnSpPr>
          <p:spPr>
            <a:xfrm flipH="1">
              <a:off x="5487093" y="2138091"/>
              <a:ext cx="862538" cy="212925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54974ACF-AFA7-4944-B239-A970C8051464}"/>
                </a:ext>
              </a:extLst>
            </p:cNvPr>
            <p:cNvCxnSpPr>
              <a:cxnSpLocks/>
              <a:stCxn id="219" idx="1"/>
              <a:endCxn id="30" idx="3"/>
            </p:cNvCxnSpPr>
            <p:nvPr/>
          </p:nvCxnSpPr>
          <p:spPr>
            <a:xfrm flipH="1">
              <a:off x="5487093" y="3096877"/>
              <a:ext cx="862538" cy="117046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050C8249-4318-4A67-B196-C4B3B704B71F}"/>
                </a:ext>
              </a:extLst>
            </p:cNvPr>
            <p:cNvGrpSpPr/>
            <p:nvPr/>
          </p:nvGrpSpPr>
          <p:grpSpPr>
            <a:xfrm>
              <a:off x="2253818" y="4297619"/>
              <a:ext cx="1701320" cy="390618"/>
              <a:chOff x="2516942" y="1340528"/>
              <a:chExt cx="1992914" cy="390618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5B158666-F613-4708-A4A9-4C3163F79B5A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913D3F10-3764-493E-A012-717F9A4003D2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후기작성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수정</a:t>
                </a:r>
                <a:r>
                  <a:rPr lang="en-US" altLang="ko-KR" sz="1000" dirty="0">
                    <a:latin typeface="+mn-ea"/>
                  </a:rPr>
                  <a:t>/</a:t>
                </a:r>
                <a:r>
                  <a:rPr lang="ko-KR" altLang="en-US" sz="1000" dirty="0">
                    <a:latin typeface="+mn-ea"/>
                  </a:rPr>
                  <a:t>삭제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B221BC0-9E8F-40D0-BFF4-4FE4DEB35E3B}"/>
                </a:ext>
              </a:extLst>
            </p:cNvPr>
            <p:cNvGrpSpPr/>
            <p:nvPr/>
          </p:nvGrpSpPr>
          <p:grpSpPr>
            <a:xfrm>
              <a:off x="2253818" y="4777014"/>
              <a:ext cx="1701320" cy="474559"/>
              <a:chOff x="2005243" y="4634971"/>
              <a:chExt cx="1701320" cy="474559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EE0F411-444A-46A4-901B-1C9ADCA198E2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60F57AEE-C772-4F13-AB34-51A3DFD49067}"/>
                  </a:ext>
                </a:extLst>
              </p:cNvPr>
              <p:cNvGrpSpPr/>
              <p:nvPr/>
            </p:nvGrpSpPr>
            <p:grpSpPr>
              <a:xfrm>
                <a:off x="2005243" y="4643687"/>
                <a:ext cx="1701320" cy="465843"/>
                <a:chOff x="2516942" y="1354694"/>
                <a:chExt cx="1992914" cy="465843"/>
              </a:xfrm>
            </p:grpSpPr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53A84295-2CF7-4370-83BF-BF1491A9A0A6}"/>
                    </a:ext>
                  </a:extLst>
                </p:cNvPr>
                <p:cNvSpPr/>
                <p:nvPr/>
              </p:nvSpPr>
              <p:spPr>
                <a:xfrm>
                  <a:off x="2516942" y="1354694"/>
                  <a:ext cx="1992914" cy="37645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733CADA-6D1F-4C0A-9BF6-BFA17ACBB891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5535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후기 목록</a:t>
                  </a:r>
                  <a:r>
                    <a:rPr lang="en-US" altLang="ko-KR" sz="1000" dirty="0">
                      <a:latin typeface="+mn-ea"/>
                    </a:rPr>
                    <a:t>/</a:t>
                  </a:r>
                  <a:r>
                    <a:rPr lang="ko-KR" altLang="en-US" sz="1000" dirty="0">
                      <a:latin typeface="+mn-ea"/>
                    </a:rPr>
                    <a:t>상세 조회</a:t>
                  </a:r>
                  <a:endParaRPr lang="en-US" altLang="ko-KR" sz="1000" dirty="0">
                    <a:latin typeface="+mn-ea"/>
                  </a:endParaRPr>
                </a:p>
              </p:txBody>
            </p:sp>
          </p:grpSp>
        </p:grp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2B45ABB7-21EA-4C98-AF99-84335DBCA1B4}"/>
                </a:ext>
              </a:extLst>
            </p:cNvPr>
            <p:cNvCxnSpPr>
              <a:cxnSpLocks/>
              <a:stCxn id="24" idx="3"/>
              <a:endCxn id="161" idx="2"/>
            </p:cNvCxnSpPr>
            <p:nvPr/>
          </p:nvCxnSpPr>
          <p:spPr>
            <a:xfrm>
              <a:off x="1625270" y="3447222"/>
              <a:ext cx="628548" cy="104570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1E6410FE-5794-4973-A6AC-16143F6518E4}"/>
                </a:ext>
              </a:extLst>
            </p:cNvPr>
            <p:cNvCxnSpPr>
              <a:cxnSpLocks/>
              <a:stCxn id="24" idx="3"/>
              <a:endCxn id="164" idx="2"/>
            </p:cNvCxnSpPr>
            <p:nvPr/>
          </p:nvCxnSpPr>
          <p:spPr>
            <a:xfrm>
              <a:off x="1625270" y="3447222"/>
              <a:ext cx="628548" cy="15267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6AE8A085-7B16-4BCF-8FFD-9B186DBDF21B}"/>
                </a:ext>
              </a:extLst>
            </p:cNvPr>
            <p:cNvCxnSpPr>
              <a:cxnSpLocks/>
              <a:stCxn id="27" idx="1"/>
              <a:endCxn id="164" idx="6"/>
            </p:cNvCxnSpPr>
            <p:nvPr/>
          </p:nvCxnSpPr>
          <p:spPr>
            <a:xfrm flipH="1">
              <a:off x="3955138" y="2577822"/>
              <a:ext cx="938037" cy="239613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696C658C-7F1A-45F4-BB90-B0DE621082AD}"/>
                </a:ext>
              </a:extLst>
            </p:cNvPr>
            <p:cNvCxnSpPr>
              <a:cxnSpLocks/>
              <a:stCxn id="164" idx="6"/>
              <a:endCxn id="30" idx="1"/>
            </p:cNvCxnSpPr>
            <p:nvPr/>
          </p:nvCxnSpPr>
          <p:spPr>
            <a:xfrm flipV="1">
              <a:off x="3955138" y="4267343"/>
              <a:ext cx="938037" cy="706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FC0B2D44-E442-44C5-85EC-90F0DA45ED28}"/>
                </a:ext>
              </a:extLst>
            </p:cNvPr>
            <p:cNvCxnSpPr>
              <a:cxnSpLocks/>
              <a:stCxn id="89" idx="2"/>
              <a:endCxn id="30" idx="3"/>
            </p:cNvCxnSpPr>
            <p:nvPr/>
          </p:nvCxnSpPr>
          <p:spPr>
            <a:xfrm flipH="1">
              <a:off x="5487093" y="3565798"/>
              <a:ext cx="862538" cy="70154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26CC92D3-EDEA-47F4-8BD2-2465C93080F3}"/>
                </a:ext>
              </a:extLst>
            </p:cNvPr>
            <p:cNvCxnSpPr>
              <a:cxnSpLocks/>
              <a:stCxn id="221" idx="1"/>
              <a:endCxn id="30" idx="3"/>
            </p:cNvCxnSpPr>
            <p:nvPr/>
          </p:nvCxnSpPr>
          <p:spPr>
            <a:xfrm flipH="1">
              <a:off x="5487093" y="4048881"/>
              <a:ext cx="862538" cy="21846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08D6D118-4976-48E5-B90A-DFB3FBAF50E1}"/>
                </a:ext>
              </a:extLst>
            </p:cNvPr>
            <p:cNvCxnSpPr>
              <a:cxnSpLocks/>
              <a:stCxn id="222" idx="1"/>
              <a:endCxn id="30" idx="3"/>
            </p:cNvCxnSpPr>
            <p:nvPr/>
          </p:nvCxnSpPr>
          <p:spPr>
            <a:xfrm flipH="1" flipV="1">
              <a:off x="5487093" y="4267343"/>
              <a:ext cx="862538" cy="26154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6ACACD9-9700-4D76-AF83-F14F253EC71F}"/>
                </a:ext>
              </a:extLst>
            </p:cNvPr>
            <p:cNvSpPr txBox="1"/>
            <p:nvPr/>
          </p:nvSpPr>
          <p:spPr>
            <a:xfrm>
              <a:off x="6557941" y="4887792"/>
              <a:ext cx="1404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latin typeface="+mn-ea"/>
                </a:rPr>
                <a:t>장애현황 관리 게시판</a:t>
              </a:r>
            </a:p>
          </p:txBody>
        </p: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2E768054-F1DF-4CA2-88E7-DE1F65E73BD1}"/>
                </a:ext>
              </a:extLst>
            </p:cNvPr>
            <p:cNvCxnSpPr>
              <a:cxnSpLocks/>
              <a:stCxn id="223" idx="1"/>
              <a:endCxn id="27" idx="3"/>
            </p:cNvCxnSpPr>
            <p:nvPr/>
          </p:nvCxnSpPr>
          <p:spPr>
            <a:xfrm flipH="1" flipV="1">
              <a:off x="5487093" y="2577822"/>
              <a:ext cx="862538" cy="24322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513EB8A5-8611-4C30-81CE-20A65BE5394C}"/>
                </a:ext>
              </a:extLst>
            </p:cNvPr>
            <p:cNvCxnSpPr>
              <a:cxnSpLocks/>
              <a:stCxn id="223" idx="1"/>
              <a:endCxn id="30" idx="3"/>
            </p:cNvCxnSpPr>
            <p:nvPr/>
          </p:nvCxnSpPr>
          <p:spPr>
            <a:xfrm flipH="1" flipV="1">
              <a:off x="5487093" y="4267343"/>
              <a:ext cx="862538" cy="7426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3066A66D-3445-4877-B4D4-6EF3505531A2}"/>
                </a:ext>
              </a:extLst>
            </p:cNvPr>
            <p:cNvGrpSpPr/>
            <p:nvPr/>
          </p:nvGrpSpPr>
          <p:grpSpPr>
            <a:xfrm>
              <a:off x="2253818" y="5245506"/>
              <a:ext cx="1701320" cy="390618"/>
              <a:chOff x="2516942" y="1340528"/>
              <a:chExt cx="1992914" cy="390618"/>
            </a:xfrm>
          </p:grpSpPr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63220423-08B3-4252-B172-F78238FD4EFE}"/>
                  </a:ext>
                </a:extLst>
              </p:cNvPr>
              <p:cNvSpPr/>
              <p:nvPr/>
            </p:nvSpPr>
            <p:spPr>
              <a:xfrm>
                <a:off x="2516942" y="1340528"/>
                <a:ext cx="1992914" cy="390618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A0CDF71-5E85-47CA-859B-F51E1B378B7C}"/>
                  </a:ext>
                </a:extLst>
              </p:cNvPr>
              <p:cNvSpPr txBox="1"/>
              <p:nvPr/>
            </p:nvSpPr>
            <p:spPr>
              <a:xfrm>
                <a:off x="2760955" y="1420427"/>
                <a:ext cx="15535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+mn-ea"/>
                  </a:rPr>
                  <a:t>개인정보제공 동의</a:t>
                </a:r>
                <a:endParaRPr lang="en-US" altLang="ko-KR" sz="1000" dirty="0">
                  <a:latin typeface="+mn-ea"/>
                </a:endParaRPr>
              </a:p>
            </p:txBody>
          </p: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BB22562F-1E68-4263-87ED-56D63E738610}"/>
                </a:ext>
              </a:extLst>
            </p:cNvPr>
            <p:cNvGrpSpPr/>
            <p:nvPr/>
          </p:nvGrpSpPr>
          <p:grpSpPr>
            <a:xfrm>
              <a:off x="6349631" y="1453949"/>
              <a:ext cx="1701320" cy="394876"/>
              <a:chOff x="6101056" y="1311906"/>
              <a:chExt cx="1701320" cy="394876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C271A888-BB3F-49DC-B8F8-849F519E6B8F}"/>
                  </a:ext>
                </a:extLst>
              </p:cNvPr>
              <p:cNvSpPr/>
              <p:nvPr/>
            </p:nvSpPr>
            <p:spPr>
              <a:xfrm>
                <a:off x="6101056" y="1326544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C61ABCE5-7332-46F2-B1AF-B28B7D1D83DF}"/>
                  </a:ext>
                </a:extLst>
              </p:cNvPr>
              <p:cNvGrpSpPr/>
              <p:nvPr/>
            </p:nvGrpSpPr>
            <p:grpSpPr>
              <a:xfrm>
                <a:off x="6101056" y="1311906"/>
                <a:ext cx="1701320" cy="390618"/>
                <a:chOff x="2516942" y="1340528"/>
                <a:chExt cx="1992914" cy="390618"/>
              </a:xfrm>
            </p:grpSpPr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9A98C81B-EDF4-4093-A730-E4C89ACFFD08}"/>
                    </a:ext>
                  </a:extLst>
                </p:cNvPr>
                <p:cNvSpPr/>
                <p:nvPr/>
              </p:nvSpPr>
              <p:spPr>
                <a:xfrm>
                  <a:off x="2516942" y="1340528"/>
                  <a:ext cx="1992914" cy="39061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17A8A31-2C6A-4BB9-ABAB-E3E2980D4C94}"/>
                    </a:ext>
                  </a:extLst>
                </p:cNvPr>
                <p:cNvSpPr txBox="1"/>
                <p:nvPr/>
              </p:nvSpPr>
              <p:spPr>
                <a:xfrm>
                  <a:off x="2760955" y="1420427"/>
                  <a:ext cx="16455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atin typeface="+mn-ea"/>
                    </a:rPr>
                    <a:t>가입약관 동의</a:t>
                  </a:r>
                </a:p>
              </p:txBody>
            </p:sp>
          </p:grp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94445655-CAAD-4469-9929-72DAD4A54B6E}"/>
                </a:ext>
              </a:extLst>
            </p:cNvPr>
            <p:cNvCxnSpPr>
              <a:cxnSpLocks/>
              <a:stCxn id="24" idx="3"/>
              <a:endCxn id="201" idx="2"/>
            </p:cNvCxnSpPr>
            <p:nvPr/>
          </p:nvCxnSpPr>
          <p:spPr>
            <a:xfrm>
              <a:off x="1625270" y="3447222"/>
              <a:ext cx="628548" cy="199359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1A2A07A-E414-467A-996B-FD0C0DCD24CF}"/>
                </a:ext>
              </a:extLst>
            </p:cNvPr>
            <p:cNvSpPr/>
            <p:nvPr/>
          </p:nvSpPr>
          <p:spPr>
            <a:xfrm>
              <a:off x="6349631" y="194797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82936EA-EEEF-4192-B1DD-EDCEC6DBD303}"/>
                </a:ext>
              </a:extLst>
            </p:cNvPr>
            <p:cNvSpPr/>
            <p:nvPr/>
          </p:nvSpPr>
          <p:spPr>
            <a:xfrm>
              <a:off x="6349631" y="2906758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4054940C-DDC8-4454-8025-B2ABFF29C223}"/>
                </a:ext>
              </a:extLst>
            </p:cNvPr>
            <p:cNvSpPr/>
            <p:nvPr/>
          </p:nvSpPr>
          <p:spPr>
            <a:xfrm>
              <a:off x="6349631" y="3858762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12AF1D9D-C3F6-4032-918F-E66362B9F6C2}"/>
                </a:ext>
              </a:extLst>
            </p:cNvPr>
            <p:cNvSpPr/>
            <p:nvPr/>
          </p:nvSpPr>
          <p:spPr>
            <a:xfrm>
              <a:off x="6349631" y="4338766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4747D80D-C140-4157-BA09-3EFD0309BBDF}"/>
                </a:ext>
              </a:extLst>
            </p:cNvPr>
            <p:cNvSpPr/>
            <p:nvPr/>
          </p:nvSpPr>
          <p:spPr>
            <a:xfrm>
              <a:off x="6349631" y="4819919"/>
              <a:ext cx="1701320" cy="38023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CAAB7DE9-37F3-489E-8264-23D1CF561FAE}"/>
              </a:ext>
            </a:extLst>
          </p:cNvPr>
          <p:cNvGrpSpPr/>
          <p:nvPr/>
        </p:nvGrpSpPr>
        <p:grpSpPr>
          <a:xfrm>
            <a:off x="421769" y="911441"/>
            <a:ext cx="1658262" cy="1055132"/>
            <a:chOff x="6309523" y="5381178"/>
            <a:chExt cx="1658262" cy="105513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ED6A0F4A-376E-4FE2-93C3-F77E9E405695}"/>
                </a:ext>
              </a:extLst>
            </p:cNvPr>
            <p:cNvSpPr/>
            <p:nvPr/>
          </p:nvSpPr>
          <p:spPr>
            <a:xfrm>
              <a:off x="6432564" y="5978038"/>
              <a:ext cx="589673" cy="1040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080CAC04-5A16-4504-B25A-77A237DBE1EF}"/>
                </a:ext>
              </a:extLst>
            </p:cNvPr>
            <p:cNvGrpSpPr/>
            <p:nvPr/>
          </p:nvGrpSpPr>
          <p:grpSpPr>
            <a:xfrm>
              <a:off x="6432564" y="6189831"/>
              <a:ext cx="589673" cy="104051"/>
              <a:chOff x="2005243" y="4634971"/>
              <a:chExt cx="1701320" cy="385168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8832A8E6-D07B-4F30-93A6-016D388EC3F3}"/>
                  </a:ext>
                </a:extLst>
              </p:cNvPr>
              <p:cNvSpPr/>
              <p:nvPr/>
            </p:nvSpPr>
            <p:spPr>
              <a:xfrm>
                <a:off x="2005243" y="4634971"/>
                <a:ext cx="1701320" cy="3802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5A037C39-7266-4284-9564-FBBD094CB86B}"/>
                  </a:ext>
                </a:extLst>
              </p:cNvPr>
              <p:cNvSpPr/>
              <p:nvPr/>
            </p:nvSpPr>
            <p:spPr>
              <a:xfrm>
                <a:off x="2005243" y="4643687"/>
                <a:ext cx="1701320" cy="376452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087E42D-8F9C-484C-A7F6-4E337B2A16C8}"/>
                </a:ext>
              </a:extLst>
            </p:cNvPr>
            <p:cNvSpPr/>
            <p:nvPr/>
          </p:nvSpPr>
          <p:spPr>
            <a:xfrm>
              <a:off x="6432563" y="5755257"/>
              <a:ext cx="589673" cy="115039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C5B0C20-EBE7-4B9C-8C2B-1BCA20CA1E3D}"/>
                </a:ext>
              </a:extLst>
            </p:cNvPr>
            <p:cNvSpPr/>
            <p:nvPr/>
          </p:nvSpPr>
          <p:spPr>
            <a:xfrm>
              <a:off x="6349631" y="5596467"/>
              <a:ext cx="1415127" cy="83984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A0D7EC2-72FC-4425-8CE9-1F19AFC92BA8}"/>
                </a:ext>
              </a:extLst>
            </p:cNvPr>
            <p:cNvSpPr txBox="1"/>
            <p:nvPr/>
          </p:nvSpPr>
          <p:spPr>
            <a:xfrm>
              <a:off x="6309523" y="5381178"/>
              <a:ext cx="14048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+mn-ea"/>
                </a:rPr>
                <a:t>범례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6C63319-3B5D-4271-ACE6-F3497E172E5C}"/>
                </a:ext>
              </a:extLst>
            </p:cNvPr>
            <p:cNvSpPr txBox="1"/>
            <p:nvPr/>
          </p:nvSpPr>
          <p:spPr>
            <a:xfrm>
              <a:off x="7134813" y="5689665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latin typeface="+mn-ea"/>
                </a:rPr>
                <a:t>앱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1D40084-9DE6-468F-9F7C-B45A6F9936E3}"/>
                </a:ext>
              </a:extLst>
            </p:cNvPr>
            <p:cNvSpPr txBox="1"/>
            <p:nvPr/>
          </p:nvSpPr>
          <p:spPr>
            <a:xfrm>
              <a:off x="7139856" y="5913741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AC7A25D-5474-4298-9EFE-A3707DDF764B}"/>
                </a:ext>
              </a:extLst>
            </p:cNvPr>
            <p:cNvSpPr txBox="1"/>
            <p:nvPr/>
          </p:nvSpPr>
          <p:spPr>
            <a:xfrm>
              <a:off x="7134813" y="6137817"/>
              <a:ext cx="827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앱 </a:t>
              </a:r>
              <a:r>
                <a:rPr lang="en-US" altLang="ko-KR" sz="1000" dirty="0">
                  <a:latin typeface="+mn-ea"/>
                </a:rPr>
                <a:t>+ </a:t>
              </a:r>
              <a:r>
                <a:rPr lang="ko-KR" altLang="en-US" sz="1000" dirty="0">
                  <a:latin typeface="+mn-ea"/>
                </a:rPr>
                <a:t>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6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사용자 이용약관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C2A03-0139-44D7-86C0-ED1D2DCDFC0B}"/>
              </a:ext>
            </a:extLst>
          </p:cNvPr>
          <p:cNvSpPr txBox="1"/>
          <p:nvPr/>
        </p:nvSpPr>
        <p:spPr>
          <a:xfrm>
            <a:off x="1358153" y="1035425"/>
            <a:ext cx="31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1385048" y="3050773"/>
            <a:ext cx="310467" cy="333422"/>
            <a:chOff x="2683937" y="2935215"/>
            <a:chExt cx="310467" cy="30311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25" y="658906"/>
            <a:ext cx="2096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추천 후기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9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8568"/>
              </p:ext>
            </p:extLst>
          </p:nvPr>
        </p:nvGraphicFramePr>
        <p:xfrm>
          <a:off x="520539" y="5127720"/>
          <a:ext cx="5298370" cy="1633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98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311551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3329321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16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26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후기제목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26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후기내용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26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후기작성자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26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등록날짜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 종류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70684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85800" y="887506"/>
            <a:ext cx="1425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추천후기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9914" y="892196"/>
            <a:ext cx="432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%)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가입된 회원만 서비스 가능하며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관리자에 의해 승인된 후기만 등록함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08573" y="1924645"/>
            <a:ext cx="8027894" cy="1154732"/>
            <a:chOff x="1860062" y="2148333"/>
            <a:chExt cx="5331647" cy="717492"/>
          </a:xfrm>
        </p:grpSpPr>
        <p:sp>
          <p:nvSpPr>
            <p:cNvPr id="45" name="직사각형 44"/>
            <p:cNvSpPr/>
            <p:nvPr/>
          </p:nvSpPr>
          <p:spPr>
            <a:xfrm>
              <a:off x="1860062" y="2148333"/>
              <a:ext cx="5331647" cy="221349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요즘 뜨는 일식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프렌차이즈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창업 ‘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코로로식당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’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“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아이템 차별화가 곧 경쟁력”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860062" y="2369682"/>
              <a:ext cx="5331647" cy="332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짧아진 정년으로 퇴직이 빨라짐과 동시에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해결의 실마리가 나오지 않는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청년실업의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늪으로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중장년층은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물론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청년들마저 창업으로 눈길을 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60062" y="2696224"/>
              <a:ext cx="5331647" cy="16960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홍길동    </a:t>
              </a:r>
              <a:r>
                <a: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|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2020/12/14 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86162" y="3233487"/>
            <a:ext cx="8027894" cy="1154732"/>
            <a:chOff x="1860062" y="2148333"/>
            <a:chExt cx="5331647" cy="717492"/>
          </a:xfrm>
        </p:grpSpPr>
        <p:sp>
          <p:nvSpPr>
            <p:cNvPr id="50" name="직사각형 49"/>
            <p:cNvSpPr/>
            <p:nvPr/>
          </p:nvSpPr>
          <p:spPr>
            <a:xfrm>
              <a:off x="1860062" y="2148333"/>
              <a:ext cx="5331647" cy="221349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요즘 뜨는 일식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프렌차이즈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창업 ‘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코로로식당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’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“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아이템 차별화가 곧 경쟁력”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860062" y="2369682"/>
              <a:ext cx="5331647" cy="332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짧아진 정년으로 퇴직이 빨라짐과 동시에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해결의 실마리가 </a:t>
              </a:r>
              <a:endParaRPr lang="en-US" altLang="ko-KR" sz="12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눈길을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돌리고 있다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하지만 아무런 준비 없이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창업을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…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860062" y="2696224"/>
              <a:ext cx="5331647" cy="16960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홍길동    </a:t>
              </a:r>
              <a:r>
                <a: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|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2020/12/14 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685800" y="1951208"/>
            <a:ext cx="310467" cy="303111"/>
            <a:chOff x="2683937" y="2935215"/>
            <a:chExt cx="310467" cy="30311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627146" y="2385664"/>
            <a:ext cx="310467" cy="303111"/>
            <a:chOff x="2683937" y="2935215"/>
            <a:chExt cx="310467" cy="30311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599291" y="2851185"/>
            <a:ext cx="310467" cy="303111"/>
            <a:chOff x="2683937" y="2935215"/>
            <a:chExt cx="310467" cy="303111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2111188" y="2831867"/>
            <a:ext cx="310467" cy="303111"/>
            <a:chOff x="2683937" y="2935215"/>
            <a:chExt cx="310467" cy="303111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747281" y="4579964"/>
            <a:ext cx="2825266" cy="225467"/>
            <a:chOff x="2574516" y="5775137"/>
            <a:chExt cx="2825266" cy="225467"/>
          </a:xfrm>
        </p:grpSpPr>
        <p:sp>
          <p:nvSpPr>
            <p:cNvPr id="66" name="직사각형 65"/>
            <p:cNvSpPr/>
            <p:nvPr/>
          </p:nvSpPr>
          <p:spPr>
            <a:xfrm>
              <a:off x="3013414" y="5775137"/>
              <a:ext cx="1981108" cy="225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2  3  4  5  6  7  8  9  10</a:t>
              </a:r>
              <a:endPara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Shape 3937"/>
            <p:cNvSpPr>
              <a:spLocks noChangeAspect="1"/>
            </p:cNvSpPr>
            <p:nvPr/>
          </p:nvSpPr>
          <p:spPr>
            <a:xfrm>
              <a:off x="2792390" y="5818201"/>
              <a:ext cx="180000" cy="13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2764" y="5400"/>
                  </a:moveTo>
                  <a:cubicBezTo>
                    <a:pt x="12764" y="5130"/>
                    <a:pt x="12544" y="4909"/>
                    <a:pt x="12273" y="4909"/>
                  </a:cubicBezTo>
                  <a:cubicBezTo>
                    <a:pt x="12138" y="4909"/>
                    <a:pt x="12015" y="4965"/>
                    <a:pt x="11926" y="5053"/>
                  </a:cubicBezTo>
                  <a:lnTo>
                    <a:pt x="7017" y="10453"/>
                  </a:lnTo>
                  <a:cubicBezTo>
                    <a:pt x="6927" y="10542"/>
                    <a:pt x="6873" y="10665"/>
                    <a:pt x="6873" y="10800"/>
                  </a:cubicBezTo>
                  <a:cubicBezTo>
                    <a:pt x="6873" y="10936"/>
                    <a:pt x="6927" y="11059"/>
                    <a:pt x="7017" y="11147"/>
                  </a:cubicBezTo>
                  <a:lnTo>
                    <a:pt x="11926" y="16547"/>
                  </a:lnTo>
                  <a:cubicBezTo>
                    <a:pt x="12015" y="16636"/>
                    <a:pt x="12138" y="16691"/>
                    <a:pt x="12273" y="16691"/>
                  </a:cubicBezTo>
                  <a:cubicBezTo>
                    <a:pt x="12544" y="16691"/>
                    <a:pt x="12764" y="16471"/>
                    <a:pt x="12764" y="16200"/>
                  </a:cubicBezTo>
                  <a:cubicBezTo>
                    <a:pt x="12764" y="16065"/>
                    <a:pt x="12709" y="15942"/>
                    <a:pt x="12620" y="15853"/>
                  </a:cubicBezTo>
                  <a:lnTo>
                    <a:pt x="8026" y="10800"/>
                  </a:lnTo>
                  <a:lnTo>
                    <a:pt x="12620" y="5747"/>
                  </a:lnTo>
                  <a:cubicBezTo>
                    <a:pt x="12709" y="5659"/>
                    <a:pt x="12764" y="5536"/>
                    <a:pt x="12764" y="5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9" name="Shape 3938"/>
            <p:cNvSpPr>
              <a:spLocks noChangeAspect="1"/>
            </p:cNvSpPr>
            <p:nvPr/>
          </p:nvSpPr>
          <p:spPr>
            <a:xfrm>
              <a:off x="5015399" y="5818201"/>
              <a:ext cx="180000" cy="13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9674" y="5053"/>
                  </a:moveTo>
                  <a:cubicBezTo>
                    <a:pt x="9585" y="4965"/>
                    <a:pt x="9462" y="4909"/>
                    <a:pt x="9327" y="4909"/>
                  </a:cubicBezTo>
                  <a:cubicBezTo>
                    <a:pt x="9056" y="4909"/>
                    <a:pt x="8836" y="5130"/>
                    <a:pt x="8836" y="5400"/>
                  </a:cubicBezTo>
                  <a:cubicBezTo>
                    <a:pt x="8836" y="5536"/>
                    <a:pt x="8891" y="5659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2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3" y="11059"/>
                    <a:pt x="14727" y="10936"/>
                    <a:pt x="14727" y="10800"/>
                  </a:cubicBezTo>
                  <a:cubicBezTo>
                    <a:pt x="14727" y="10665"/>
                    <a:pt x="14673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19782" y="5817670"/>
              <a:ext cx="180000" cy="140400"/>
              <a:chOff x="2844565" y="5803564"/>
              <a:chExt cx="180000" cy="140400"/>
            </a:xfrm>
          </p:grpSpPr>
          <p:pic>
            <p:nvPicPr>
              <p:cNvPr id="74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090" y="5833855"/>
                <a:ext cx="72000" cy="79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Shape 3986"/>
              <p:cNvSpPr/>
              <p:nvPr/>
            </p:nvSpPr>
            <p:spPr>
              <a:xfrm>
                <a:off x="2844565" y="5803564"/>
                <a:ext cx="180000" cy="14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574516" y="5817670"/>
              <a:ext cx="180000" cy="140400"/>
              <a:chOff x="2844565" y="5803564"/>
              <a:chExt cx="180000" cy="140400"/>
            </a:xfrm>
          </p:grpSpPr>
          <p:pic>
            <p:nvPicPr>
              <p:cNvPr id="72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98565" y="5833855"/>
                <a:ext cx="72000" cy="79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Shape 3986"/>
              <p:cNvSpPr/>
              <p:nvPr/>
            </p:nvSpPr>
            <p:spPr>
              <a:xfrm>
                <a:off x="2844565" y="5803564"/>
                <a:ext cx="180000" cy="14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4767286" y="2808810"/>
            <a:ext cx="310467" cy="303111"/>
            <a:chOff x="2683937" y="2935215"/>
            <a:chExt cx="310467" cy="303111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263836" y="2793524"/>
            <a:ext cx="1515979" cy="391863"/>
          </a:xfrm>
          <a:prstGeom prst="rect">
            <a:avLst/>
          </a:prstGeom>
          <a:grp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부동산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소유권등기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63836" y="4054293"/>
            <a:ext cx="1515979" cy="391863"/>
          </a:xfrm>
          <a:prstGeom prst="rect">
            <a:avLst/>
          </a:prstGeom>
          <a:grp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부동산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소유권등기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05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4"/>
          <a:stretch/>
        </p:blipFill>
        <p:spPr>
          <a:xfrm>
            <a:off x="905435" y="895069"/>
            <a:ext cx="1754638" cy="10861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17" y="1150069"/>
            <a:ext cx="1828800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9356" y="757727"/>
            <a:ext cx="393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등기종류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선택창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45"/>
          <a:stretch/>
        </p:blipFill>
        <p:spPr>
          <a:xfrm>
            <a:off x="831273" y="1981200"/>
            <a:ext cx="1828800" cy="16068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2947" y="167338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</a:rPr>
              <a:t>화면 설계 </a:t>
            </a:r>
            <a:r>
              <a:rPr lang="en-US" altLang="ko-KR" b="1" dirty="0">
                <a:latin typeface="+mn-ea"/>
              </a:rPr>
              <a:t>– </a:t>
            </a:r>
            <a:r>
              <a:rPr lang="ko-KR" altLang="en-US" b="1" dirty="0">
                <a:latin typeface="+mn-ea"/>
              </a:rPr>
              <a:t>추천 후기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웹</a:t>
            </a:r>
            <a:r>
              <a:rPr lang="en-US" altLang="ko-KR" b="1" dirty="0">
                <a:latin typeface="+mn-ea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0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후기 관리 관리자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관리자 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9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99438"/>
              </p:ext>
            </p:extLst>
          </p:nvPr>
        </p:nvGraphicFramePr>
        <p:xfrm>
          <a:off x="520539" y="5228422"/>
          <a:ext cx="440198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체크박스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체크된 후 저장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n-ea"/>
                          <a:ea typeface="+mn-ea"/>
                        </a:rPr>
                        <a:t>후기승인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ko-KR" altLang="en-US" sz="900" baseline="0" dirty="0" smtClean="0">
                          <a:latin typeface="+mn-ea"/>
                          <a:ea typeface="+mn-ea"/>
                        </a:rPr>
                        <a:t> 누르고 승인  처리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후기승인거절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후기 거절 버튼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9914" y="892196"/>
            <a:ext cx="432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%)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가입된 회원만 서비스 가능하며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관리자에 의해 승인된 후기만 등록함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908573" y="1924645"/>
            <a:ext cx="8027894" cy="1154732"/>
            <a:chOff x="1860062" y="2148333"/>
            <a:chExt cx="5331647" cy="717492"/>
          </a:xfrm>
        </p:grpSpPr>
        <p:sp>
          <p:nvSpPr>
            <p:cNvPr id="45" name="직사각형 44"/>
            <p:cNvSpPr/>
            <p:nvPr/>
          </p:nvSpPr>
          <p:spPr>
            <a:xfrm>
              <a:off x="1860062" y="2148333"/>
              <a:ext cx="5331647" cy="221349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요즘 뜨는 일식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프렌차이즈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창업 ‘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코로로식당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’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“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아이템 차별화가 곧 경쟁력”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860062" y="2369682"/>
              <a:ext cx="5331647" cy="332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짧아진 정년으로 퇴직이 빨라짐과 동시에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해결의 실마리가 나오지 않는 청년실업의 늪으로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중장년층은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물론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청년들마저 창업으로 눈길을 돌리고 있다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하지만 아무런 준비 없이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창업을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…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860062" y="2696224"/>
              <a:ext cx="5331647" cy="16960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홍길동    </a:t>
              </a:r>
              <a:r>
                <a: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|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2020/12/14 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86162" y="3233487"/>
            <a:ext cx="8027894" cy="1154732"/>
            <a:chOff x="1860062" y="2148333"/>
            <a:chExt cx="5331647" cy="717492"/>
          </a:xfrm>
        </p:grpSpPr>
        <p:sp>
          <p:nvSpPr>
            <p:cNvPr id="50" name="직사각형 49"/>
            <p:cNvSpPr/>
            <p:nvPr/>
          </p:nvSpPr>
          <p:spPr>
            <a:xfrm>
              <a:off x="1860062" y="2148333"/>
              <a:ext cx="5331647" cy="221349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요즘 뜨는 일식 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프렌차이즈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창업 ‘</a:t>
              </a:r>
              <a:r>
                <a:rPr lang="ko-KR" altLang="en-US" sz="11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코로로식당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’</a:t>
              </a:r>
              <a:r>
                <a:rPr lang="en-US" altLang="ko-KR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“</a:t>
              </a:r>
              <a:r>
                <a:rPr lang="ko-KR" altLang="en-US" sz="11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아이템 차별화가 곧 경쟁력”</a:t>
              </a:r>
              <a:endPara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860062" y="2369682"/>
              <a:ext cx="5331647" cy="332872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짧아진 정년으로 퇴직이 빨라짐과 동시에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해결의 실마리가 나오지 않는 청년실업의 늪으로 </a:t>
              </a:r>
              <a:r>
                <a:rPr lang="ko-KR" altLang="en-US" sz="12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중장년층은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물론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청년들마저 창업으로 눈길을 돌리고 있다</a:t>
              </a:r>
              <a:r>
                <a:rPr lang="en-US" altLang="ko-KR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. </a:t>
              </a:r>
              <a:r>
                <a:rPr lang="ko-KR" altLang="en-US" sz="12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하지만 아무런 준비 없이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창업을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…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860062" y="2696224"/>
              <a:ext cx="5331647" cy="169601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홍길동    </a:t>
              </a:r>
              <a:r>
                <a:rPr lang="en-US" altLang="ko-KR" sz="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|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2020/12/14 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309284" y="2179807"/>
            <a:ext cx="310467" cy="289664"/>
            <a:chOff x="2697384" y="2948662"/>
            <a:chExt cx="310467" cy="28966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97384" y="2948662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747281" y="4579964"/>
            <a:ext cx="2825266" cy="225467"/>
            <a:chOff x="2574516" y="5775137"/>
            <a:chExt cx="2825266" cy="225467"/>
          </a:xfrm>
        </p:grpSpPr>
        <p:sp>
          <p:nvSpPr>
            <p:cNvPr id="66" name="직사각형 65"/>
            <p:cNvSpPr/>
            <p:nvPr/>
          </p:nvSpPr>
          <p:spPr>
            <a:xfrm>
              <a:off x="3013414" y="5775137"/>
              <a:ext cx="1981108" cy="225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2  3  4  5  6  7  8  9  10</a:t>
              </a:r>
              <a:endPara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Shape 3937"/>
            <p:cNvSpPr>
              <a:spLocks noChangeAspect="1"/>
            </p:cNvSpPr>
            <p:nvPr/>
          </p:nvSpPr>
          <p:spPr>
            <a:xfrm>
              <a:off x="2792390" y="5818201"/>
              <a:ext cx="180000" cy="13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2764" y="5400"/>
                  </a:moveTo>
                  <a:cubicBezTo>
                    <a:pt x="12764" y="5130"/>
                    <a:pt x="12544" y="4909"/>
                    <a:pt x="12273" y="4909"/>
                  </a:cubicBezTo>
                  <a:cubicBezTo>
                    <a:pt x="12138" y="4909"/>
                    <a:pt x="12015" y="4965"/>
                    <a:pt x="11926" y="5053"/>
                  </a:cubicBezTo>
                  <a:lnTo>
                    <a:pt x="7017" y="10453"/>
                  </a:lnTo>
                  <a:cubicBezTo>
                    <a:pt x="6927" y="10542"/>
                    <a:pt x="6873" y="10665"/>
                    <a:pt x="6873" y="10800"/>
                  </a:cubicBezTo>
                  <a:cubicBezTo>
                    <a:pt x="6873" y="10936"/>
                    <a:pt x="6927" y="11059"/>
                    <a:pt x="7017" y="11147"/>
                  </a:cubicBezTo>
                  <a:lnTo>
                    <a:pt x="11926" y="16547"/>
                  </a:lnTo>
                  <a:cubicBezTo>
                    <a:pt x="12015" y="16636"/>
                    <a:pt x="12138" y="16691"/>
                    <a:pt x="12273" y="16691"/>
                  </a:cubicBezTo>
                  <a:cubicBezTo>
                    <a:pt x="12544" y="16691"/>
                    <a:pt x="12764" y="16471"/>
                    <a:pt x="12764" y="16200"/>
                  </a:cubicBezTo>
                  <a:cubicBezTo>
                    <a:pt x="12764" y="16065"/>
                    <a:pt x="12709" y="15942"/>
                    <a:pt x="12620" y="15853"/>
                  </a:cubicBezTo>
                  <a:lnTo>
                    <a:pt x="8026" y="10800"/>
                  </a:lnTo>
                  <a:lnTo>
                    <a:pt x="12620" y="5747"/>
                  </a:lnTo>
                  <a:cubicBezTo>
                    <a:pt x="12709" y="5659"/>
                    <a:pt x="12764" y="5536"/>
                    <a:pt x="12764" y="5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9" name="Shape 3938"/>
            <p:cNvSpPr>
              <a:spLocks noChangeAspect="1"/>
            </p:cNvSpPr>
            <p:nvPr/>
          </p:nvSpPr>
          <p:spPr>
            <a:xfrm>
              <a:off x="5015399" y="5818201"/>
              <a:ext cx="180000" cy="13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9674" y="5053"/>
                  </a:moveTo>
                  <a:cubicBezTo>
                    <a:pt x="9585" y="4965"/>
                    <a:pt x="9462" y="4909"/>
                    <a:pt x="9327" y="4909"/>
                  </a:cubicBezTo>
                  <a:cubicBezTo>
                    <a:pt x="9056" y="4909"/>
                    <a:pt x="8836" y="5130"/>
                    <a:pt x="8836" y="5400"/>
                  </a:cubicBezTo>
                  <a:cubicBezTo>
                    <a:pt x="8836" y="5536"/>
                    <a:pt x="8891" y="5659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2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3" y="11059"/>
                    <a:pt x="14727" y="10936"/>
                    <a:pt x="14727" y="10800"/>
                  </a:cubicBezTo>
                  <a:cubicBezTo>
                    <a:pt x="14727" y="10665"/>
                    <a:pt x="14673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5219782" y="5817670"/>
              <a:ext cx="180000" cy="140400"/>
              <a:chOff x="2844565" y="5803564"/>
              <a:chExt cx="180000" cy="140400"/>
            </a:xfrm>
          </p:grpSpPr>
          <p:pic>
            <p:nvPicPr>
              <p:cNvPr id="74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090" y="5833855"/>
                <a:ext cx="72000" cy="79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Shape 3986"/>
              <p:cNvSpPr/>
              <p:nvPr/>
            </p:nvSpPr>
            <p:spPr>
              <a:xfrm>
                <a:off x="2844565" y="5803564"/>
                <a:ext cx="180000" cy="14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574516" y="5817670"/>
              <a:ext cx="180000" cy="140400"/>
              <a:chOff x="2844565" y="5803564"/>
              <a:chExt cx="180000" cy="140400"/>
            </a:xfrm>
          </p:grpSpPr>
          <p:pic>
            <p:nvPicPr>
              <p:cNvPr id="72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98565" y="5833855"/>
                <a:ext cx="72000" cy="79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Shape 3986"/>
              <p:cNvSpPr/>
              <p:nvPr/>
            </p:nvSpPr>
            <p:spPr>
              <a:xfrm>
                <a:off x="2844565" y="5803564"/>
                <a:ext cx="180000" cy="14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2574516" y="6084726"/>
            <a:ext cx="2825266" cy="225467"/>
            <a:chOff x="2574516" y="5775137"/>
            <a:chExt cx="2825266" cy="225467"/>
          </a:xfrm>
        </p:grpSpPr>
        <p:sp>
          <p:nvSpPr>
            <p:cNvPr id="77" name="직사각형 76"/>
            <p:cNvSpPr/>
            <p:nvPr/>
          </p:nvSpPr>
          <p:spPr>
            <a:xfrm>
              <a:off x="3013414" y="5775137"/>
              <a:ext cx="1981108" cy="225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2  3  4  5  6  7  8  9  10</a:t>
              </a:r>
              <a:endPara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8" name="Shape 3937"/>
            <p:cNvSpPr>
              <a:spLocks noChangeAspect="1"/>
            </p:cNvSpPr>
            <p:nvPr/>
          </p:nvSpPr>
          <p:spPr>
            <a:xfrm>
              <a:off x="2792390" y="5818201"/>
              <a:ext cx="180000" cy="13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2764" y="5400"/>
                  </a:moveTo>
                  <a:cubicBezTo>
                    <a:pt x="12764" y="5130"/>
                    <a:pt x="12544" y="4909"/>
                    <a:pt x="12273" y="4909"/>
                  </a:cubicBezTo>
                  <a:cubicBezTo>
                    <a:pt x="12138" y="4909"/>
                    <a:pt x="12015" y="4965"/>
                    <a:pt x="11926" y="5053"/>
                  </a:cubicBezTo>
                  <a:lnTo>
                    <a:pt x="7017" y="10453"/>
                  </a:lnTo>
                  <a:cubicBezTo>
                    <a:pt x="6927" y="10542"/>
                    <a:pt x="6873" y="10665"/>
                    <a:pt x="6873" y="10800"/>
                  </a:cubicBezTo>
                  <a:cubicBezTo>
                    <a:pt x="6873" y="10936"/>
                    <a:pt x="6927" y="11059"/>
                    <a:pt x="7017" y="11147"/>
                  </a:cubicBezTo>
                  <a:lnTo>
                    <a:pt x="11926" y="16547"/>
                  </a:lnTo>
                  <a:cubicBezTo>
                    <a:pt x="12015" y="16636"/>
                    <a:pt x="12138" y="16691"/>
                    <a:pt x="12273" y="16691"/>
                  </a:cubicBezTo>
                  <a:cubicBezTo>
                    <a:pt x="12544" y="16691"/>
                    <a:pt x="12764" y="16471"/>
                    <a:pt x="12764" y="16200"/>
                  </a:cubicBezTo>
                  <a:cubicBezTo>
                    <a:pt x="12764" y="16065"/>
                    <a:pt x="12709" y="15942"/>
                    <a:pt x="12620" y="15853"/>
                  </a:cubicBezTo>
                  <a:lnTo>
                    <a:pt x="8026" y="10800"/>
                  </a:lnTo>
                  <a:lnTo>
                    <a:pt x="12620" y="5747"/>
                  </a:lnTo>
                  <a:cubicBezTo>
                    <a:pt x="12709" y="5659"/>
                    <a:pt x="12764" y="5536"/>
                    <a:pt x="12764" y="5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9" name="Shape 3938"/>
            <p:cNvSpPr>
              <a:spLocks noChangeAspect="1"/>
            </p:cNvSpPr>
            <p:nvPr/>
          </p:nvSpPr>
          <p:spPr>
            <a:xfrm>
              <a:off x="5015399" y="5818201"/>
              <a:ext cx="180000" cy="13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9674" y="5053"/>
                  </a:moveTo>
                  <a:cubicBezTo>
                    <a:pt x="9585" y="4965"/>
                    <a:pt x="9462" y="4909"/>
                    <a:pt x="9327" y="4909"/>
                  </a:cubicBezTo>
                  <a:cubicBezTo>
                    <a:pt x="9056" y="4909"/>
                    <a:pt x="8836" y="5130"/>
                    <a:pt x="8836" y="5400"/>
                  </a:cubicBezTo>
                  <a:cubicBezTo>
                    <a:pt x="8836" y="5536"/>
                    <a:pt x="8891" y="5659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2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3" y="11059"/>
                    <a:pt x="14727" y="10936"/>
                    <a:pt x="14727" y="10800"/>
                  </a:cubicBezTo>
                  <a:cubicBezTo>
                    <a:pt x="14727" y="10665"/>
                    <a:pt x="14673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19782" y="5817670"/>
              <a:ext cx="180000" cy="140400"/>
              <a:chOff x="2844565" y="5803564"/>
              <a:chExt cx="180000" cy="140400"/>
            </a:xfrm>
          </p:grpSpPr>
          <p:pic>
            <p:nvPicPr>
              <p:cNvPr id="84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090" y="5833855"/>
                <a:ext cx="72000" cy="79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Shape 3986"/>
              <p:cNvSpPr/>
              <p:nvPr/>
            </p:nvSpPr>
            <p:spPr>
              <a:xfrm>
                <a:off x="2844565" y="5803564"/>
                <a:ext cx="180000" cy="14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574516" y="5817670"/>
              <a:ext cx="180000" cy="140400"/>
              <a:chOff x="2844565" y="5803564"/>
              <a:chExt cx="180000" cy="140400"/>
            </a:xfrm>
          </p:grpSpPr>
          <p:pic>
            <p:nvPicPr>
              <p:cNvPr id="82" name="Picture 2" descr="ê´ë ¨ ì´ë¯¸ì§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98565" y="5833855"/>
                <a:ext cx="72000" cy="79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Shape 3986"/>
              <p:cNvSpPr/>
              <p:nvPr/>
            </p:nvSpPr>
            <p:spPr>
              <a:xfrm>
                <a:off x="2844565" y="5803564"/>
                <a:ext cx="180000" cy="14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8"/>
                      <a:pt x="5377" y="982"/>
                      <a:pt x="10800" y="982"/>
                    </a:cubicBezTo>
                    <a:cubicBezTo>
                      <a:pt x="16223" y="982"/>
                      <a:pt x="20618" y="537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4" y="21600"/>
                      <a:pt x="21600" y="16765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endParaRPr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0" y="2008896"/>
            <a:ext cx="228600" cy="17145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46" y="3331416"/>
            <a:ext cx="228600" cy="171450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6207607" y="2775467"/>
            <a:ext cx="310467" cy="289664"/>
            <a:chOff x="2697384" y="2948662"/>
            <a:chExt cx="310467" cy="289664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97384" y="2948662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8741046" y="2765905"/>
            <a:ext cx="310467" cy="289664"/>
            <a:chOff x="2697384" y="2948662"/>
            <a:chExt cx="310467" cy="28966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97384" y="2948662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+mn-ea"/>
                </a:rPr>
                <a:t>3`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3305401" y="2724250"/>
            <a:ext cx="1515979" cy="391863"/>
          </a:xfrm>
          <a:prstGeom prst="rect">
            <a:avLst/>
          </a:prstGeom>
          <a:grp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부동산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소유권등기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05401" y="4038066"/>
            <a:ext cx="1515979" cy="391863"/>
          </a:xfrm>
          <a:prstGeom prst="rect">
            <a:avLst/>
          </a:prstGeom>
          <a:grp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|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부동산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소유권등기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1F7A0B9-4AF2-4A5E-8C26-92B141ABAA43}"/>
              </a:ext>
            </a:extLst>
          </p:cNvPr>
          <p:cNvGrpSpPr/>
          <p:nvPr/>
        </p:nvGrpSpPr>
        <p:grpSpPr>
          <a:xfrm>
            <a:off x="6529542" y="2799767"/>
            <a:ext cx="2213524" cy="228600"/>
            <a:chOff x="734461" y="4489634"/>
            <a:chExt cx="2213524" cy="228600"/>
          </a:xfrm>
        </p:grpSpPr>
        <p:sp>
          <p:nvSpPr>
            <p:cNvPr id="97" name="Button">
              <a:extLst>
                <a:ext uri="{FF2B5EF4-FFF2-40B4-BE49-F238E27FC236}">
                  <a16:creationId xmlns:a16="http://schemas.microsoft.com/office/drawing/2014/main" id="{296AA067-5FD2-4B85-81EB-7EFEF1F710EC}"/>
                </a:ext>
              </a:extLst>
            </p:cNvPr>
            <p:cNvSpPr/>
            <p:nvPr/>
          </p:nvSpPr>
          <p:spPr>
            <a:xfrm>
              <a:off x="734461" y="4489634"/>
              <a:ext cx="1083972" cy="228600"/>
            </a:xfrm>
            <a:prstGeom prst="roundRect">
              <a:avLst>
                <a:gd name="adj" fmla="val 5000"/>
              </a:avLst>
            </a:prstGeom>
            <a:solidFill>
              <a:srgbClr val="009688"/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3911"/>
                </a:lnSpc>
              </a:pPr>
              <a:r>
                <a:rPr lang="ko-KR" altLang="en-US" sz="700" dirty="0" smtClean="0">
                  <a:solidFill>
                    <a:srgbClr val="FFFFFF"/>
                  </a:solidFill>
                  <a:cs typeface="+mn-ea"/>
                  <a:sym typeface="+mn-lt"/>
                </a:rPr>
                <a:t>승인</a:t>
              </a:r>
              <a:endParaRPr lang="en-US" sz="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8" name="Button">
              <a:extLst>
                <a:ext uri="{FF2B5EF4-FFF2-40B4-BE49-F238E27FC236}">
                  <a16:creationId xmlns:a16="http://schemas.microsoft.com/office/drawing/2014/main" id="{F05685CC-A501-4687-8625-62D8B657E67E}"/>
                </a:ext>
              </a:extLst>
            </p:cNvPr>
            <p:cNvSpPr/>
            <p:nvPr/>
          </p:nvSpPr>
          <p:spPr>
            <a:xfrm>
              <a:off x="1864013" y="4489634"/>
              <a:ext cx="1083972" cy="228600"/>
            </a:xfrm>
            <a:prstGeom prst="roundRect">
              <a:avLst>
                <a:gd name="adj" fmla="val 5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3911"/>
                </a:lnSpc>
              </a:pPr>
              <a:r>
                <a:rPr lang="ko-KR" altLang="en-US" sz="700" dirty="0" smtClean="0">
                  <a:solidFill>
                    <a:srgbClr val="FFFFFF"/>
                  </a:solidFill>
                  <a:cs typeface="+mn-ea"/>
                  <a:sym typeface="+mn-lt"/>
                </a:rPr>
                <a:t>거절</a:t>
              </a:r>
              <a:endParaRPr lang="en-US" sz="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96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제휴 신청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87" y="811306"/>
            <a:ext cx="2590801" cy="6046694"/>
          </a:xfrm>
          <a:prstGeom prst="rect">
            <a:avLst/>
          </a:prstGeom>
        </p:spPr>
      </p:pic>
      <p:graphicFrame>
        <p:nvGraphicFramePr>
          <p:cNvPr id="7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85194"/>
              </p:ext>
            </p:extLst>
          </p:nvPr>
        </p:nvGraphicFramePr>
        <p:xfrm>
          <a:off x="4424780" y="1035425"/>
          <a:ext cx="4749801" cy="539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10798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3117791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상호명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37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대표전화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1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대표휴대폰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32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팩스번호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10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행정구역</a:t>
                      </a:r>
                      <a:r>
                        <a:rPr lang="en-US" altLang="ko-KR" sz="1050" dirty="0" smtClean="0">
                          <a:hlinkClick r:id="rId4"/>
                        </a:rPr>
                        <a:t>https://blog.naver.com/munjunggong/221277960606</a:t>
                      </a:r>
                      <a:r>
                        <a:rPr lang="en-US" altLang="ko-KR" sz="1050" dirty="0" smtClean="0"/>
                        <a:t/>
                      </a:r>
                      <a:br>
                        <a:rPr lang="en-US" altLang="ko-KR" sz="1050" dirty="0" smtClean="0"/>
                      </a:br>
                      <a:r>
                        <a:rPr lang="ko-KR" altLang="en-US" sz="1050" dirty="0" smtClean="0"/>
                        <a:t>참고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활동지역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36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활동지역</a:t>
                      </a:r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22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이메일주소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79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사업자번호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7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사업자등록증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19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62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677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6C2A03-0139-44D7-86C0-ED1D2DCDFC0B}"/>
              </a:ext>
            </a:extLst>
          </p:cNvPr>
          <p:cNvSpPr txBox="1"/>
          <p:nvPr/>
        </p:nvSpPr>
        <p:spPr>
          <a:xfrm>
            <a:off x="1358153" y="1035425"/>
            <a:ext cx="31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438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</a:rPr>
              <a:t>제휴 신청 </a:t>
            </a:r>
            <a:r>
              <a:rPr lang="ko-KR" altLang="en-US" sz="1800" b="1" dirty="0" err="1" smtClean="0">
                <a:latin typeface="+mn-ea"/>
                <a:ea typeface="+mn-ea"/>
              </a:rPr>
              <a:t>상세화면</a:t>
            </a:r>
            <a:r>
              <a:rPr lang="ko-KR" altLang="en-US" sz="1800" b="1" dirty="0" smtClean="0">
                <a:latin typeface="+mn-ea"/>
                <a:ea typeface="+mn-ea"/>
              </a:rPr>
              <a:t> 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관리자 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7" t="7487" r="1557" b="18014"/>
          <a:stretch/>
        </p:blipFill>
        <p:spPr>
          <a:xfrm>
            <a:off x="891987" y="1290918"/>
            <a:ext cx="2590801" cy="4504764"/>
          </a:xfrm>
          <a:prstGeom prst="rect">
            <a:avLst/>
          </a:prstGeom>
        </p:spPr>
      </p:pic>
      <p:graphicFrame>
        <p:nvGraphicFramePr>
          <p:cNvPr id="58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32891"/>
              </p:ext>
            </p:extLst>
          </p:nvPr>
        </p:nvGraphicFramePr>
        <p:xfrm>
          <a:off x="4424780" y="1035425"/>
          <a:ext cx="47498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10798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3117791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승인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err="1" smtClean="0">
                          <a:latin typeface="+mn-ea"/>
                          <a:ea typeface="+mn-ea"/>
                        </a:rPr>
                        <a:t>사업자등</a:t>
                      </a:r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 확인후 승인절차진행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37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거절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13588"/>
                  </a:ext>
                </a:extLst>
              </a:tr>
            </a:tbl>
          </a:graphicData>
        </a:graphic>
      </p:graphicFrame>
      <p:grpSp>
        <p:nvGrpSpPr>
          <p:cNvPr id="59" name="Placeholder" descr="&lt;SmartSetting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636748" y="4661604"/>
            <a:ext cx="1837972" cy="1101891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60" name="Placeholder"/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2" name="Border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2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Line 1"/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4122676" y="2684433"/>
              <a:ext cx="492254" cy="304649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F7A0B9-4AF2-4A5E-8C26-92B141ABAA43}"/>
              </a:ext>
            </a:extLst>
          </p:cNvPr>
          <p:cNvGrpSpPr/>
          <p:nvPr/>
        </p:nvGrpSpPr>
        <p:grpSpPr>
          <a:xfrm>
            <a:off x="1152811" y="5838006"/>
            <a:ext cx="2213524" cy="228600"/>
            <a:chOff x="734461" y="4489634"/>
            <a:chExt cx="2213524" cy="228600"/>
          </a:xfrm>
        </p:grpSpPr>
        <p:sp>
          <p:nvSpPr>
            <p:cNvPr id="99" name="Button">
              <a:extLst>
                <a:ext uri="{FF2B5EF4-FFF2-40B4-BE49-F238E27FC236}">
                  <a16:creationId xmlns:a16="http://schemas.microsoft.com/office/drawing/2014/main" id="{296AA067-5FD2-4B85-81EB-7EFEF1F710EC}"/>
                </a:ext>
              </a:extLst>
            </p:cNvPr>
            <p:cNvSpPr/>
            <p:nvPr/>
          </p:nvSpPr>
          <p:spPr>
            <a:xfrm>
              <a:off x="734461" y="4489634"/>
              <a:ext cx="1083972" cy="228600"/>
            </a:xfrm>
            <a:prstGeom prst="roundRect">
              <a:avLst>
                <a:gd name="adj" fmla="val 5000"/>
              </a:avLst>
            </a:prstGeom>
            <a:solidFill>
              <a:srgbClr val="009688"/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3911"/>
                </a:lnSpc>
              </a:pPr>
              <a:r>
                <a:rPr lang="ko-KR" altLang="en-US" sz="700" dirty="0" smtClean="0">
                  <a:solidFill>
                    <a:srgbClr val="FFFFFF"/>
                  </a:solidFill>
                  <a:cs typeface="+mn-ea"/>
                  <a:sym typeface="+mn-lt"/>
                </a:rPr>
                <a:t>승인</a:t>
              </a:r>
              <a:endParaRPr lang="en-US" sz="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0" name="Button">
              <a:extLst>
                <a:ext uri="{FF2B5EF4-FFF2-40B4-BE49-F238E27FC236}">
                  <a16:creationId xmlns:a16="http://schemas.microsoft.com/office/drawing/2014/main" id="{F05685CC-A501-4687-8625-62D8B657E67E}"/>
                </a:ext>
              </a:extLst>
            </p:cNvPr>
            <p:cNvSpPr/>
            <p:nvPr/>
          </p:nvSpPr>
          <p:spPr>
            <a:xfrm>
              <a:off x="1864013" y="4489634"/>
              <a:ext cx="1083972" cy="228600"/>
            </a:xfrm>
            <a:prstGeom prst="roundRect">
              <a:avLst>
                <a:gd name="adj" fmla="val 5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3911"/>
                </a:lnSpc>
              </a:pPr>
              <a:r>
                <a:rPr lang="ko-KR" altLang="en-US" sz="700" dirty="0" smtClean="0">
                  <a:solidFill>
                    <a:srgbClr val="FFFFFF"/>
                  </a:solidFill>
                  <a:cs typeface="+mn-ea"/>
                  <a:sym typeface="+mn-lt"/>
                </a:rPr>
                <a:t>거절</a:t>
              </a:r>
              <a:endParaRPr lang="en-US" sz="7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736753" y="5763495"/>
            <a:ext cx="310467" cy="303111"/>
            <a:chOff x="2683937" y="2935215"/>
            <a:chExt cx="310467" cy="303111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3366335" y="5795682"/>
            <a:ext cx="310467" cy="303111"/>
            <a:chOff x="2683937" y="2935215"/>
            <a:chExt cx="310467" cy="303111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6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63" y="1074547"/>
            <a:ext cx="278765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사용료 결제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 err="1">
                <a:latin typeface="+mn-ea"/>
                <a:ea typeface="+mn-ea"/>
              </a:rPr>
              <a:t>앱</a:t>
            </a:r>
            <a:r>
              <a:rPr lang="en-US" altLang="ko-KR" sz="1800" b="1" dirty="0">
                <a:latin typeface="+mn-ea"/>
                <a:ea typeface="+mn-ea"/>
              </a:rPr>
              <a:t>/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2919798" y="212583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EFE7CF3E-9712-492F-97D5-F218DF092D41}"/>
              </a:ext>
            </a:extLst>
          </p:cNvPr>
          <p:cNvGrpSpPr/>
          <p:nvPr/>
        </p:nvGrpSpPr>
        <p:grpSpPr>
          <a:xfrm>
            <a:off x="1566485" y="3905680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1566485" y="4377937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/>
        </p:nvGraphicFramePr>
        <p:xfrm>
          <a:off x="4625019" y="2484162"/>
          <a:ext cx="4749801" cy="2206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정보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요금제 선택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3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번에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38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선택 요금제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선택한 요금제 내용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납부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계좌이체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2)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신용카드 중</a:t>
                      </a:r>
                      <a:r>
                        <a:rPr lang="en-US" altLang="ko-KR" sz="105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결제버튼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PG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사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6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0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2" descr="앱 이용요금 결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1572581" y="4822945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2182181" y="5167369"/>
            <a:ext cx="289623" cy="280657"/>
            <a:chOff x="2704781" y="2957669"/>
            <a:chExt cx="289623" cy="28065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66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3" y="799148"/>
            <a:ext cx="73056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결제관리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89B0A7DD-B444-4C36-8907-3EB0D785D19B}"/>
              </a:ext>
            </a:extLst>
          </p:cNvPr>
          <p:cNvGrpSpPr/>
          <p:nvPr/>
        </p:nvGrpSpPr>
        <p:grpSpPr>
          <a:xfrm>
            <a:off x="871542" y="1866751"/>
            <a:ext cx="289623" cy="280657"/>
            <a:chOff x="2704781" y="2957669"/>
            <a:chExt cx="289623" cy="280657"/>
          </a:xfrm>
        </p:grpSpPr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3722E3BE-914D-4C87-A685-08C7245CA076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226A5072-DDE5-4E95-A57F-346B8455DC5A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EFE7CF3E-9712-492F-97D5-F218DF092D41}"/>
              </a:ext>
            </a:extLst>
          </p:cNvPr>
          <p:cNvGrpSpPr/>
          <p:nvPr/>
        </p:nvGrpSpPr>
        <p:grpSpPr>
          <a:xfrm>
            <a:off x="909641" y="3546016"/>
            <a:ext cx="289623" cy="280657"/>
            <a:chOff x="2704781" y="2957669"/>
            <a:chExt cx="289623" cy="280657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1161101" y="4387081"/>
            <a:ext cx="289623" cy="280657"/>
            <a:chOff x="2704781" y="2957669"/>
            <a:chExt cx="289623" cy="280657"/>
          </a:xfrm>
        </p:grpSpPr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70" name="표 270">
            <a:extLst>
              <a:ext uri="{FF2B5EF4-FFF2-40B4-BE49-F238E27FC236}">
                <a16:creationId xmlns:a16="http://schemas.microsoft.com/office/drawing/2014/main" id="{AA8C0454-7D4F-4106-AF0A-1E56753BFAF1}"/>
              </a:ext>
            </a:extLst>
          </p:cNvPr>
          <p:cNvGraphicFramePr>
            <a:graphicFrameLocks noGrp="1"/>
          </p:cNvGraphicFramePr>
          <p:nvPr/>
        </p:nvGraphicFramePr>
        <p:xfrm>
          <a:off x="4785039" y="4777782"/>
          <a:ext cx="4749801" cy="163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8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334740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253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제휴사번호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결제구분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검색조건에 해당하는 결과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지급일자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승인일자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제휴사번호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결제구분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승인금액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검색조건 결과에 해당하는</a:t>
                      </a:r>
                      <a:r>
                        <a:rPr lang="ko-KR" altLang="en-US" sz="1050" baseline="0" dirty="0">
                          <a:latin typeface="+mn-ea"/>
                          <a:ea typeface="+mn-ea"/>
                        </a:rPr>
                        <a:t> 승인금액 합산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1050" dirty="0" err="1">
                          <a:latin typeface="+mn-ea"/>
                          <a:ea typeface="+mn-ea"/>
                        </a:rPr>
                        <a:t>컬럼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 별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E7CF3E-9712-492F-97D5-F218DF092D41}"/>
              </a:ext>
            </a:extLst>
          </p:cNvPr>
          <p:cNvGrpSpPr/>
          <p:nvPr/>
        </p:nvGrpSpPr>
        <p:grpSpPr>
          <a:xfrm>
            <a:off x="6761801" y="1435276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8FC5283-8E21-466A-AF69-8025DA876EB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92DD3D-FBF6-41C6-B0F2-F5C2FF1AC80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7897181" y="2329681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46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769" y="1009409"/>
            <a:ext cx="7372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낙찰 현황 확인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520539" y="5228422"/>
          <a:ext cx="4401981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종료일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상세검색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검색조건에 해당하는 내용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낙찰현황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1AF1FF07-AB89-4C45-B712-427261FAB6FB}"/>
              </a:ext>
            </a:extLst>
          </p:cNvPr>
          <p:cNvGrpSpPr/>
          <p:nvPr/>
        </p:nvGrpSpPr>
        <p:grpSpPr>
          <a:xfrm>
            <a:off x="468730" y="1481199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C704C0D-608B-4D65-A5E5-C2572D56038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A7CCEB-51DE-48D7-B553-4E6DC2A9377E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9">
            <a:extLst>
              <a:ext uri="{FF2B5EF4-FFF2-40B4-BE49-F238E27FC236}">
                <a16:creationId xmlns:a16="http://schemas.microsoft.com/office/drawing/2014/main" id="{389CBF8E-A53B-4FFA-B256-DC0B2D38A4A8}"/>
              </a:ext>
            </a:extLst>
          </p:cNvPr>
          <p:cNvGrpSpPr/>
          <p:nvPr/>
        </p:nvGrpSpPr>
        <p:grpSpPr>
          <a:xfrm>
            <a:off x="494464" y="2593856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0CC8F0E-14FB-45FB-8AF7-2CF0D28CF66A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F76CB0-3F71-4A5D-819E-3CF67FA0D240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" name="그룹 12">
            <a:extLst>
              <a:ext uri="{FF2B5EF4-FFF2-40B4-BE49-F238E27FC236}">
                <a16:creationId xmlns:a16="http://schemas.microsoft.com/office/drawing/2014/main" id="{B61E57F0-C1F1-4DB6-B625-12974138F53C}"/>
              </a:ext>
            </a:extLst>
          </p:cNvPr>
          <p:cNvGrpSpPr/>
          <p:nvPr/>
        </p:nvGrpSpPr>
        <p:grpSpPr>
          <a:xfrm>
            <a:off x="6994266" y="1548529"/>
            <a:ext cx="289623" cy="280657"/>
            <a:chOff x="2704781" y="2957669"/>
            <a:chExt cx="289623" cy="28065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A8BA319-027D-4062-A70F-8F167AAA791C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1DFE03-907F-4B9A-A8A8-FE62D03BD0F4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2851004" y="2951820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7934219" y="3231542"/>
            <a:ext cx="289623" cy="280657"/>
            <a:chOff x="2704781" y="2957669"/>
            <a:chExt cx="289623" cy="28065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458903" y="3511263"/>
            <a:ext cx="289623" cy="280657"/>
            <a:chOff x="2704781" y="2957669"/>
            <a:chExt cx="289623" cy="28065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6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5981956" y="3501618"/>
            <a:ext cx="289623" cy="280657"/>
            <a:chOff x="2704781" y="2957669"/>
            <a:chExt cx="289623" cy="28065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7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5AB748-D625-42D2-BDFC-4C96D095B900}"/>
              </a:ext>
            </a:extLst>
          </p:cNvPr>
          <p:cNvGrpSpPr/>
          <p:nvPr/>
        </p:nvGrpSpPr>
        <p:grpSpPr>
          <a:xfrm>
            <a:off x="7754812" y="3792914"/>
            <a:ext cx="289623" cy="280657"/>
            <a:chOff x="2704781" y="2957669"/>
            <a:chExt cx="289623" cy="28065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08A23E3-3488-4644-8FC3-6188C6FAE6A9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6BB6BF-ABD9-4346-807B-3FF40797C7C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8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33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5054439" y="5236042"/>
          <a:ext cx="4401981" cy="131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물건상세 정보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현황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357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업체 정보 팝업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비공개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6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낙찰 현황 확인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 err="1">
                <a:latin typeface="+mn-ea"/>
                <a:ea typeface="+mn-ea"/>
              </a:rPr>
              <a:t>앱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71603" y="1046798"/>
            <a:ext cx="5043924" cy="3514725"/>
            <a:chOff x="603683" y="1077278"/>
            <a:chExt cx="5043924" cy="35147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613" y="1077278"/>
              <a:ext cx="4676775" cy="351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그룹 6">
              <a:extLst>
                <a:ext uri="{FF2B5EF4-FFF2-40B4-BE49-F238E27FC236}">
                  <a16:creationId xmlns:a16="http://schemas.microsoft.com/office/drawing/2014/main" id="{1AF1FF07-AB89-4C45-B712-427261FAB6FB}"/>
                </a:ext>
              </a:extLst>
            </p:cNvPr>
            <p:cNvGrpSpPr/>
            <p:nvPr/>
          </p:nvGrpSpPr>
          <p:grpSpPr>
            <a:xfrm>
              <a:off x="643990" y="1702179"/>
              <a:ext cx="289623" cy="280657"/>
              <a:chOff x="2704781" y="2957669"/>
              <a:chExt cx="289623" cy="2806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C704C0D-608B-4D65-A5E5-C2572D56038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A7CCEB-51DE-48D7-B553-4E6DC2A9377E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" name="그룹 9">
              <a:extLst>
                <a:ext uri="{FF2B5EF4-FFF2-40B4-BE49-F238E27FC236}">
                  <a16:creationId xmlns:a16="http://schemas.microsoft.com/office/drawing/2014/main" id="{389CBF8E-A53B-4FFA-B256-DC0B2D38A4A8}"/>
                </a:ext>
              </a:extLst>
            </p:cNvPr>
            <p:cNvGrpSpPr/>
            <p:nvPr/>
          </p:nvGrpSpPr>
          <p:grpSpPr>
            <a:xfrm>
              <a:off x="2269924" y="3157736"/>
              <a:ext cx="289623" cy="280657"/>
              <a:chOff x="2704781" y="2957669"/>
              <a:chExt cx="289623" cy="280657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0CC8F0E-14FB-45FB-8AF7-2CF0D28CF66A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F76CB0-3F71-4A5D-819E-3CF67FA0D240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" name="그룹 12">
              <a:extLst>
                <a:ext uri="{FF2B5EF4-FFF2-40B4-BE49-F238E27FC236}">
                  <a16:creationId xmlns:a16="http://schemas.microsoft.com/office/drawing/2014/main" id="{B61E57F0-C1F1-4DB6-B625-12974138F53C}"/>
                </a:ext>
              </a:extLst>
            </p:cNvPr>
            <p:cNvGrpSpPr/>
            <p:nvPr/>
          </p:nvGrpSpPr>
          <p:grpSpPr>
            <a:xfrm>
              <a:off x="4502526" y="1708549"/>
              <a:ext cx="289623" cy="280657"/>
              <a:chOff x="2704781" y="2957669"/>
              <a:chExt cx="289623" cy="28065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A8BA319-027D-4062-A70F-8F167AAA791C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1DFE03-907F-4B9A-A8A8-FE62D03BD0F4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" name="그룹 17">
              <a:extLst>
                <a:ext uri="{FF2B5EF4-FFF2-40B4-BE49-F238E27FC236}">
                  <a16:creationId xmlns:a16="http://schemas.microsoft.com/office/drawing/2014/main" id="{405AB748-D625-42D2-BDFC-4C96D095B900}"/>
                </a:ext>
              </a:extLst>
            </p:cNvPr>
            <p:cNvGrpSpPr/>
            <p:nvPr/>
          </p:nvGrpSpPr>
          <p:grpSpPr>
            <a:xfrm>
              <a:off x="5357984" y="3469980"/>
              <a:ext cx="289623" cy="280657"/>
              <a:chOff x="2704781" y="2957669"/>
              <a:chExt cx="289623" cy="28065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23">
              <a:extLst>
                <a:ext uri="{FF2B5EF4-FFF2-40B4-BE49-F238E27FC236}">
                  <a16:creationId xmlns:a16="http://schemas.microsoft.com/office/drawing/2014/main" id="{405AB748-D625-42D2-BDFC-4C96D095B900}"/>
                </a:ext>
              </a:extLst>
            </p:cNvPr>
            <p:cNvGrpSpPr/>
            <p:nvPr/>
          </p:nvGrpSpPr>
          <p:grpSpPr>
            <a:xfrm>
              <a:off x="603683" y="3755103"/>
              <a:ext cx="289623" cy="280657"/>
              <a:chOff x="2704781" y="2957669"/>
              <a:chExt cx="289623" cy="2806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" name="그룹 26">
              <a:extLst>
                <a:ext uri="{FF2B5EF4-FFF2-40B4-BE49-F238E27FC236}">
                  <a16:creationId xmlns:a16="http://schemas.microsoft.com/office/drawing/2014/main" id="{405AB748-D625-42D2-BDFC-4C96D095B900}"/>
                </a:ext>
              </a:extLst>
            </p:cNvPr>
            <p:cNvGrpSpPr/>
            <p:nvPr/>
          </p:nvGrpSpPr>
          <p:grpSpPr>
            <a:xfrm>
              <a:off x="4252216" y="4019778"/>
              <a:ext cx="289623" cy="280657"/>
              <a:chOff x="2704781" y="2957669"/>
              <a:chExt cx="289623" cy="2806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E08A23E3-3488-4644-8FC3-6188C6FAE6A9}"/>
                  </a:ext>
                </a:extLst>
              </p:cNvPr>
              <p:cNvSpPr/>
              <p:nvPr/>
            </p:nvSpPr>
            <p:spPr>
              <a:xfrm>
                <a:off x="2704781" y="2957669"/>
                <a:ext cx="289623" cy="280657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6BB6BF-ABD9-4346-807B-3FF40797C7C2}"/>
                  </a:ext>
                </a:extLst>
              </p:cNvPr>
              <p:cNvSpPr txBox="1"/>
              <p:nvPr/>
            </p:nvSpPr>
            <p:spPr>
              <a:xfrm>
                <a:off x="2722537" y="2957721"/>
                <a:ext cx="271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lang="ko-KR" altLang="en-US" sz="1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35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3152"/>
              </p:ext>
            </p:extLst>
          </p:nvPr>
        </p:nvGraphicFramePr>
        <p:xfrm>
          <a:off x="5001099" y="4428322"/>
          <a:ext cx="440198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61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273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시작일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낙찰현황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의뢰인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ID,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검색조건에 해당하는 내용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응찰기한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응찰자수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최저가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물건상세 정보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 팝업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응찰자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현황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FB55CC-FA7C-414E-8BAE-85706B54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13" y="827974"/>
            <a:ext cx="5887190" cy="4788524"/>
          </a:xfrm>
          <a:prstGeom prst="rect">
            <a:avLst/>
          </a:prstGeom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회원가입 현황 통계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50433"/>
              </p:ext>
            </p:extLst>
          </p:nvPr>
        </p:nvGraphicFramePr>
        <p:xfrm>
          <a:off x="4877886" y="4874818"/>
          <a:ext cx="474980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기간입력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 단위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검색버튼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제휴사 회원가입 통계 조회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통계추출은 별도 배치 수행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1367630" y="1155760"/>
            <a:ext cx="289623" cy="280657"/>
            <a:chOff x="2704781" y="2957669"/>
            <a:chExt cx="289623" cy="2806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1D9365-7947-46B8-B370-74E56D55C514}"/>
              </a:ext>
            </a:extLst>
          </p:cNvPr>
          <p:cNvGrpSpPr/>
          <p:nvPr/>
        </p:nvGrpSpPr>
        <p:grpSpPr>
          <a:xfrm>
            <a:off x="2298056" y="1152154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5F19D5-50DB-4B55-BD4A-928B62CFD0CD}"/>
              </a:ext>
            </a:extLst>
          </p:cNvPr>
          <p:cNvGrpSpPr/>
          <p:nvPr/>
        </p:nvGrpSpPr>
        <p:grpSpPr>
          <a:xfrm>
            <a:off x="4029147" y="1155760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69828-C301-4380-81C9-5260C6D54D5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BE25DC-7E12-4319-99FD-CA0531FAB4B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46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E98B0-C2CC-449C-936D-F65D9B51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6" y="886804"/>
            <a:ext cx="3867559" cy="4368538"/>
          </a:xfrm>
          <a:prstGeom prst="rect">
            <a:avLst/>
          </a:prstGeom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회원가입 현황 통계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graphicFrame>
        <p:nvGraphicFramePr>
          <p:cNvPr id="6" name="표 270">
            <a:extLst>
              <a:ext uri="{FF2B5EF4-FFF2-40B4-BE49-F238E27FC236}">
                <a16:creationId xmlns:a16="http://schemas.microsoft.com/office/drawing/2014/main" id="{95761EE6-7098-431D-8142-5180CD4F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05107"/>
              </p:ext>
            </p:extLst>
          </p:nvPr>
        </p:nvGraphicFramePr>
        <p:xfrm>
          <a:off x="4653380" y="3924907"/>
          <a:ext cx="4749801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30">
                  <a:extLst>
                    <a:ext uri="{9D8B030D-6E8A-4147-A177-3AD203B41FA5}">
                      <a16:colId xmlns:a16="http://schemas.microsoft.com/office/drawing/2014/main" val="1137181723"/>
                    </a:ext>
                  </a:extLst>
                </a:gridCol>
                <a:gridCol w="1107980">
                  <a:extLst>
                    <a:ext uri="{9D8B030D-6E8A-4147-A177-3AD203B41FA5}">
                      <a16:colId xmlns:a16="http://schemas.microsoft.com/office/drawing/2014/main" val="2599441582"/>
                    </a:ext>
                  </a:extLst>
                </a:gridCol>
                <a:gridCol w="3117791">
                  <a:extLst>
                    <a:ext uri="{9D8B030D-6E8A-4147-A177-3AD203B41FA5}">
                      <a16:colId xmlns:a16="http://schemas.microsoft.com/office/drawing/2014/main" val="96154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6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기간입력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,12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,10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33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종료일 기준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년 단위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검색버튼 클릭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제휴사 사용현황 통계 조회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통계추출은 별도 배치 수행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통계추출을 위해 화면마다 로깅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   (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메모리에 저장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백그라운드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번들로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48756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1358153" y="1035425"/>
            <a:ext cx="310467" cy="303111"/>
            <a:chOff x="2683937" y="2935215"/>
            <a:chExt cx="310467" cy="30311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01D9365-7947-46B8-B370-74E56D55C514}"/>
              </a:ext>
            </a:extLst>
          </p:cNvPr>
          <p:cNvGrpSpPr/>
          <p:nvPr/>
        </p:nvGrpSpPr>
        <p:grpSpPr>
          <a:xfrm>
            <a:off x="2271422" y="1057879"/>
            <a:ext cx="289623" cy="280657"/>
            <a:chOff x="2704781" y="2957669"/>
            <a:chExt cx="289623" cy="28065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0CF9D5C-5C7D-4F9D-A997-A9381DD6B475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59E77F-4027-4554-8F0B-F0B00C1A97DF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5F19D5-50DB-4B55-BD4A-928B62CFD0CD}"/>
              </a:ext>
            </a:extLst>
          </p:cNvPr>
          <p:cNvGrpSpPr/>
          <p:nvPr/>
        </p:nvGrpSpPr>
        <p:grpSpPr>
          <a:xfrm>
            <a:off x="3942212" y="1054273"/>
            <a:ext cx="289623" cy="280657"/>
            <a:chOff x="2704781" y="2957669"/>
            <a:chExt cx="289623" cy="28065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69828-C301-4380-81C9-5260C6D54D5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BE25DC-7E12-4319-99FD-CA0531FAB4B2}"/>
                </a:ext>
              </a:extLst>
            </p:cNvPr>
            <p:cNvSpPr txBox="1"/>
            <p:nvPr/>
          </p:nvSpPr>
          <p:spPr>
            <a:xfrm>
              <a:off x="2722537" y="2957721"/>
              <a:ext cx="271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878139-2EC9-46AE-8FCE-258C6255A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1195387"/>
            <a:ext cx="5876925" cy="4467225"/>
          </a:xfrm>
          <a:prstGeom prst="rect">
            <a:avLst/>
          </a:prstGeom>
        </p:spPr>
      </p:pic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>
                <a:latin typeface="+mn-ea"/>
                <a:ea typeface="+mn-ea"/>
              </a:rPr>
              <a:t>장애현황 관리 게시판 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 rot="20384867">
            <a:off x="4028188" y="3772000"/>
            <a:ext cx="4097547" cy="793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오픈소스 활용</a:t>
            </a:r>
          </a:p>
        </p:txBody>
      </p:sp>
    </p:spTree>
    <p:extLst>
      <p:ext uri="{BB962C8B-B14F-4D97-AF65-F5344CB8AC3E}">
        <p14:creationId xmlns:p14="http://schemas.microsoft.com/office/powerpoint/2010/main" val="376622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 idx="4294967295"/>
          </p:nvPr>
        </p:nvSpPr>
        <p:spPr>
          <a:xfrm>
            <a:off x="278313" y="36974"/>
            <a:ext cx="6856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50" tIns="45800" rIns="91650" bIns="45800" anchor="ctr" anchorCtr="0">
            <a:no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화면 설계 </a:t>
            </a:r>
            <a:r>
              <a:rPr lang="en-US" altLang="ko-KR" sz="1800" b="1" dirty="0">
                <a:latin typeface="+mn-ea"/>
                <a:ea typeface="+mn-ea"/>
              </a:rPr>
              <a:t>– </a:t>
            </a:r>
            <a:r>
              <a:rPr lang="ko-KR" altLang="en-US" sz="1800" b="1" dirty="0" smtClean="0">
                <a:latin typeface="+mn-ea"/>
                <a:ea typeface="+mn-ea"/>
              </a:rPr>
              <a:t>개인정보 취급방침</a:t>
            </a:r>
            <a:r>
              <a:rPr lang="en-US" altLang="ko-KR" sz="18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웹</a:t>
            </a:r>
            <a:r>
              <a:rPr lang="en-US" altLang="ko-KR" sz="1800" b="1" dirty="0">
                <a:latin typeface="+mn-ea"/>
                <a:ea typeface="+mn-ea"/>
              </a:rPr>
              <a:t>)</a:t>
            </a:r>
            <a:endParaRPr lang="en-US" sz="1800" b="1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C2A03-0139-44D7-86C0-ED1D2DCDFC0B}"/>
              </a:ext>
            </a:extLst>
          </p:cNvPr>
          <p:cNvSpPr txBox="1"/>
          <p:nvPr/>
        </p:nvSpPr>
        <p:spPr>
          <a:xfrm>
            <a:off x="1358153" y="1035425"/>
            <a:ext cx="31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84CFDF-4819-40C6-9E32-210D6FB4C738}"/>
              </a:ext>
            </a:extLst>
          </p:cNvPr>
          <p:cNvGrpSpPr/>
          <p:nvPr/>
        </p:nvGrpSpPr>
        <p:grpSpPr>
          <a:xfrm>
            <a:off x="1385048" y="3050773"/>
            <a:ext cx="310467" cy="333422"/>
            <a:chOff x="2683937" y="2935215"/>
            <a:chExt cx="310467" cy="30311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488CD1-62ED-4B77-B7B4-FA0A4562AE12}"/>
                </a:ext>
              </a:extLst>
            </p:cNvPr>
            <p:cNvSpPr/>
            <p:nvPr/>
          </p:nvSpPr>
          <p:spPr>
            <a:xfrm>
              <a:off x="2704781" y="2957669"/>
              <a:ext cx="289623" cy="280657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2A03-0139-44D7-86C0-ED1D2DCDFC0B}"/>
                </a:ext>
              </a:extLst>
            </p:cNvPr>
            <p:cNvSpPr txBox="1"/>
            <p:nvPr/>
          </p:nvSpPr>
          <p:spPr>
            <a:xfrm>
              <a:off x="2683937" y="2935215"/>
              <a:ext cx="31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5" y="685802"/>
            <a:ext cx="2764851" cy="61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18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10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11696</TotalTime>
  <Words>884</Words>
  <Application>Microsoft Office PowerPoint</Application>
  <PresentationFormat>A4 용지(210x297mm)</PresentationFormat>
  <Paragraphs>287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Calibri</vt:lpstr>
      <vt:lpstr>나눔고딕</vt:lpstr>
      <vt:lpstr>맑은 고딕</vt:lpstr>
      <vt:lpstr>Segoe UI</vt:lpstr>
      <vt:lpstr>Arial</vt:lpstr>
      <vt:lpstr>106_Office 테마</vt:lpstr>
      <vt:lpstr>USE Case Diagram</vt:lpstr>
      <vt:lpstr>화면 설계 – 사용료 결제 (앱/웹)</vt:lpstr>
      <vt:lpstr>화면 설계 – 결제관리 (웹)</vt:lpstr>
      <vt:lpstr>화면 설계 – 낙찰 현황 확인 (웹)</vt:lpstr>
      <vt:lpstr>화면 설계 – 낙찰 현황 확인 (앱)</vt:lpstr>
      <vt:lpstr>화면 설계 – 회원가입 현황 통계 (웹)</vt:lpstr>
      <vt:lpstr>화면 설계 – 회원가입 현황 통계 (웹)</vt:lpstr>
      <vt:lpstr>화면 설계 – 장애현황 관리 게시판 (웹)</vt:lpstr>
      <vt:lpstr>화면 설계 – 개인정보 취급방침(웹)</vt:lpstr>
      <vt:lpstr>화면 설계 – 사용자 이용약관(웹)</vt:lpstr>
      <vt:lpstr>화면 설계 – 추천 후기(웹)</vt:lpstr>
      <vt:lpstr>PowerPoint 프레젠테이션</vt:lpstr>
      <vt:lpstr>화면 설계 – 후기 관리 관리자 (관리자 웹)</vt:lpstr>
      <vt:lpstr>화면 설계 – 제휴 신청 (웹)</vt:lpstr>
      <vt:lpstr>화면 설계 – 제휴 신청 상세화면 (관리자 웹)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인상</dc:creator>
  <cp:lastModifiedBy>skc76</cp:lastModifiedBy>
  <cp:revision>1017</cp:revision>
  <cp:lastPrinted>2019-08-29T08:15:20Z</cp:lastPrinted>
  <dcterms:created xsi:type="dcterms:W3CDTF">2019-04-29T02:29:06Z</dcterms:created>
  <dcterms:modified xsi:type="dcterms:W3CDTF">2020-03-14T22:42:10Z</dcterms:modified>
</cp:coreProperties>
</file>