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4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9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5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1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8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2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F6F-D064-4454-908C-162F96D88A3C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5DF5-5EA8-4B9B-9D08-825648E5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3862"/>
            <a:ext cx="3600400" cy="5693866"/>
          </a:xfrm>
          <a:prstGeom prst="rect">
            <a:avLst/>
          </a:prstGeom>
        </p:spPr>
      </p:pic>
      <p:graphicFrame>
        <p:nvGraphicFramePr>
          <p:cNvPr id="5" name="표 270">
            <a:extLst>
              <a:ext uri="{FF2B5EF4-FFF2-40B4-BE49-F238E27FC236}">
                <a16:creationId xmlns=""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79766"/>
              </p:ext>
            </p:extLst>
          </p:nvPr>
        </p:nvGraphicFramePr>
        <p:xfrm>
          <a:off x="4572000" y="755440"/>
          <a:ext cx="4195454" cy="520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71">
                  <a:extLst>
                    <a:ext uri="{9D8B030D-6E8A-4147-A177-3AD203B41FA5}">
                      <a16:colId xmlns="" xmlns:a16="http://schemas.microsoft.com/office/drawing/2014/main" val="1137181723"/>
                    </a:ext>
                  </a:extLst>
                </a:gridCol>
                <a:gridCol w="1364431">
                  <a:extLst>
                    <a:ext uri="{9D8B030D-6E8A-4147-A177-3AD203B41FA5}">
                      <a16:colId xmlns="" xmlns:a16="http://schemas.microsoft.com/office/drawing/2014/main" val="2599441582"/>
                    </a:ext>
                  </a:extLst>
                </a:gridCol>
                <a:gridCol w="2368152">
                  <a:extLst>
                    <a:ext uri="{9D8B030D-6E8A-4147-A177-3AD203B41FA5}">
                      <a16:colId xmlns="" xmlns:a16="http://schemas.microsoft.com/office/drawing/2014/main" val="961549162"/>
                    </a:ext>
                  </a:extLst>
                </a:gridCol>
              </a:tblGrid>
              <a:tr h="52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1663714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글자수제한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20334227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6~10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제한안내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4538024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비밀번호확인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오류입력시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안내메세지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1487569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아이디직접입력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네이트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한글입력도구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휴대번호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휴대번호입력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직접입력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전체동의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체크박스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이용약관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필수선택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약관내용팝업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페이지링크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개인정보처리방침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필수선택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방침내용팝업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페이지링크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61638" y="984464"/>
            <a:ext cx="285902" cy="277051"/>
            <a:chOff x="2704781" y="2957669"/>
            <a:chExt cx="289623" cy="280657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704589" y="1628800"/>
            <a:ext cx="285902" cy="277051"/>
            <a:chOff x="2704781" y="2957669"/>
            <a:chExt cx="289623" cy="280657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704589" y="2132856"/>
            <a:ext cx="285902" cy="277051"/>
            <a:chOff x="2704781" y="2957669"/>
            <a:chExt cx="289623" cy="280657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722117" y="2562307"/>
            <a:ext cx="285902" cy="277051"/>
            <a:chOff x="2704781" y="2957669"/>
            <a:chExt cx="289623" cy="280657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87930" y="2993795"/>
            <a:ext cx="285902" cy="277051"/>
            <a:chOff x="2704781" y="2957669"/>
            <a:chExt cx="289623" cy="280657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88113" y="3789040"/>
            <a:ext cx="285902" cy="277051"/>
            <a:chOff x="2704781" y="2957669"/>
            <a:chExt cx="289623" cy="280657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96694" y="4509120"/>
            <a:ext cx="285902" cy="277051"/>
            <a:chOff x="2704781" y="2957669"/>
            <a:chExt cx="289623" cy="280657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463192" y="4952149"/>
            <a:ext cx="393112" cy="277051"/>
            <a:chOff x="2704781" y="2957669"/>
            <a:chExt cx="289623" cy="280657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044442" y="5229201"/>
            <a:ext cx="511334" cy="345667"/>
            <a:chOff x="2704781" y="2957669"/>
            <a:chExt cx="372094" cy="280657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6" y="2957721"/>
              <a:ext cx="354339" cy="22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10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59357" y="3356992"/>
            <a:ext cx="285902" cy="277051"/>
            <a:chOff x="2704781" y="2957669"/>
            <a:chExt cx="289623" cy="280657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2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0" y="237967"/>
            <a:ext cx="3571875" cy="6515100"/>
          </a:xfrm>
          <a:prstGeom prst="rect">
            <a:avLst/>
          </a:prstGeom>
        </p:spPr>
      </p:pic>
      <p:graphicFrame>
        <p:nvGraphicFramePr>
          <p:cNvPr id="5" name="표 270">
            <a:extLst>
              <a:ext uri="{FF2B5EF4-FFF2-40B4-BE49-F238E27FC236}">
                <a16:creationId xmlns=""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0049"/>
              </p:ext>
            </p:extLst>
          </p:nvPr>
        </p:nvGraphicFramePr>
        <p:xfrm>
          <a:off x="4572000" y="755440"/>
          <a:ext cx="4195454" cy="520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71">
                  <a:extLst>
                    <a:ext uri="{9D8B030D-6E8A-4147-A177-3AD203B41FA5}">
                      <a16:colId xmlns="" xmlns:a16="http://schemas.microsoft.com/office/drawing/2014/main" val="1137181723"/>
                    </a:ext>
                  </a:extLst>
                </a:gridCol>
                <a:gridCol w="1364431">
                  <a:extLst>
                    <a:ext uri="{9D8B030D-6E8A-4147-A177-3AD203B41FA5}">
                      <a16:colId xmlns="" xmlns:a16="http://schemas.microsoft.com/office/drawing/2014/main" val="2599441582"/>
                    </a:ext>
                  </a:extLst>
                </a:gridCol>
                <a:gridCol w="2368152">
                  <a:extLst>
                    <a:ext uri="{9D8B030D-6E8A-4147-A177-3AD203B41FA5}">
                      <a16:colId xmlns="" xmlns:a16="http://schemas.microsoft.com/office/drawing/2014/main" val="961549162"/>
                    </a:ext>
                  </a:extLst>
                </a:gridCol>
              </a:tblGrid>
              <a:tr h="52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1663714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이름변경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본인인증 이름변경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페이지이동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20334227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휴대번호 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변경된 번호 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4538024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아이디 직접입력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자판키 노출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1487569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네이트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지메일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직접입력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주소변경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주소검색 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검색 페이지이동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비밀번호변경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비번변경 페이지이동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취소버튼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수정버튼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915816" y="842566"/>
            <a:ext cx="285902" cy="277051"/>
            <a:chOff x="2704781" y="2957669"/>
            <a:chExt cx="289623" cy="280657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990491" y="2132855"/>
            <a:ext cx="285902" cy="277051"/>
            <a:chOff x="2704781" y="2957669"/>
            <a:chExt cx="289623" cy="280657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821358" y="3634042"/>
            <a:ext cx="285902" cy="277051"/>
            <a:chOff x="2704781" y="2957669"/>
            <a:chExt cx="289623" cy="280657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555776" y="3911093"/>
            <a:ext cx="285902" cy="277051"/>
            <a:chOff x="2704781" y="2957669"/>
            <a:chExt cx="289623" cy="280657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838886" y="4786171"/>
            <a:ext cx="285902" cy="277051"/>
            <a:chOff x="2704781" y="2957669"/>
            <a:chExt cx="289623" cy="280657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880608" y="6165304"/>
            <a:ext cx="285902" cy="277051"/>
            <a:chOff x="2704781" y="2957669"/>
            <a:chExt cx="289623" cy="280657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240990" y="6091939"/>
            <a:ext cx="285902" cy="277051"/>
            <a:chOff x="2704781" y="2957669"/>
            <a:chExt cx="289623" cy="280657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647442" y="5445224"/>
            <a:ext cx="285902" cy="277051"/>
            <a:chOff x="2704781" y="2957669"/>
            <a:chExt cx="289623" cy="280657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43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0" y="-7442"/>
            <a:ext cx="2743618" cy="6858000"/>
          </a:xfrm>
          <a:prstGeom prst="rect">
            <a:avLst/>
          </a:prstGeom>
        </p:spPr>
      </p:pic>
      <p:graphicFrame>
        <p:nvGraphicFramePr>
          <p:cNvPr id="5" name="표 270">
            <a:extLst>
              <a:ext uri="{FF2B5EF4-FFF2-40B4-BE49-F238E27FC236}">
                <a16:creationId xmlns=""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04423"/>
              </p:ext>
            </p:extLst>
          </p:nvPr>
        </p:nvGraphicFramePr>
        <p:xfrm>
          <a:off x="4572000" y="755440"/>
          <a:ext cx="4195454" cy="532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71">
                  <a:extLst>
                    <a:ext uri="{9D8B030D-6E8A-4147-A177-3AD203B41FA5}">
                      <a16:colId xmlns="" xmlns:a16="http://schemas.microsoft.com/office/drawing/2014/main" val="1137181723"/>
                    </a:ext>
                  </a:extLst>
                </a:gridCol>
                <a:gridCol w="1364431">
                  <a:extLst>
                    <a:ext uri="{9D8B030D-6E8A-4147-A177-3AD203B41FA5}">
                      <a16:colId xmlns="" xmlns:a16="http://schemas.microsoft.com/office/drawing/2014/main" val="2599441582"/>
                    </a:ext>
                  </a:extLst>
                </a:gridCol>
                <a:gridCol w="2368152">
                  <a:extLst>
                    <a:ext uri="{9D8B030D-6E8A-4147-A177-3AD203B41FA5}">
                      <a16:colId xmlns="" xmlns:a16="http://schemas.microsoft.com/office/drawing/2014/main" val="961549162"/>
                    </a:ext>
                  </a:extLst>
                </a:gridCol>
              </a:tblGrid>
              <a:tr h="52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1663714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이름입력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20334227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내외국인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해당사항 선택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4538024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생년월일입력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대쉬없이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숫자만</a:t>
                      </a:r>
                    </a:p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1487569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휴대전화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통신사 선택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번호입력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인증약관</a:t>
                      </a:r>
                    </a:p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약관선택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인증번호요청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번호 문자발송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인증번호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번호입력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유효시간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시간연장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타임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시간연장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919338" y="404664"/>
            <a:ext cx="285902" cy="277051"/>
            <a:chOff x="2704781" y="2957669"/>
            <a:chExt cx="289623" cy="280657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936866" y="980728"/>
            <a:ext cx="285902" cy="277051"/>
            <a:chOff x="2704781" y="2957669"/>
            <a:chExt cx="289623" cy="280657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127097" y="2204864"/>
            <a:ext cx="285902" cy="277051"/>
            <a:chOff x="2704781" y="2957669"/>
            <a:chExt cx="289623" cy="280657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44007" y="2708920"/>
            <a:ext cx="285902" cy="277051"/>
            <a:chOff x="2704781" y="2957669"/>
            <a:chExt cx="289623" cy="280657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835696" y="3861048"/>
            <a:ext cx="285902" cy="277051"/>
            <a:chOff x="2704781" y="2957669"/>
            <a:chExt cx="289623" cy="280657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144625" y="5791566"/>
            <a:ext cx="285902" cy="277051"/>
            <a:chOff x="2704781" y="2957669"/>
            <a:chExt cx="289623" cy="280657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472105" y="6368990"/>
            <a:ext cx="285902" cy="277051"/>
            <a:chOff x="2704781" y="2957669"/>
            <a:chExt cx="289623" cy="280657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522019" y="5298970"/>
            <a:ext cx="285902" cy="277051"/>
            <a:chOff x="2704781" y="2957669"/>
            <a:chExt cx="289623" cy="280657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3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5" y="0"/>
            <a:ext cx="2501398" cy="6686600"/>
          </a:xfrm>
          <a:prstGeom prst="rect">
            <a:avLst/>
          </a:prstGeom>
        </p:spPr>
      </p:pic>
      <p:graphicFrame>
        <p:nvGraphicFramePr>
          <p:cNvPr id="5" name="표 270">
            <a:extLst>
              <a:ext uri="{FF2B5EF4-FFF2-40B4-BE49-F238E27FC236}">
                <a16:creationId xmlns=""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15576"/>
              </p:ext>
            </p:extLst>
          </p:nvPr>
        </p:nvGraphicFramePr>
        <p:xfrm>
          <a:off x="4572000" y="755440"/>
          <a:ext cx="4195454" cy="485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71">
                  <a:extLst>
                    <a:ext uri="{9D8B030D-6E8A-4147-A177-3AD203B41FA5}">
                      <a16:colId xmlns="" xmlns:a16="http://schemas.microsoft.com/office/drawing/2014/main" val="1137181723"/>
                    </a:ext>
                  </a:extLst>
                </a:gridCol>
                <a:gridCol w="1364431">
                  <a:extLst>
                    <a:ext uri="{9D8B030D-6E8A-4147-A177-3AD203B41FA5}">
                      <a16:colId xmlns="" xmlns:a16="http://schemas.microsoft.com/office/drawing/2014/main" val="2599441582"/>
                    </a:ext>
                  </a:extLst>
                </a:gridCol>
                <a:gridCol w="2368152">
                  <a:extLst>
                    <a:ext uri="{9D8B030D-6E8A-4147-A177-3AD203B41FA5}">
                      <a16:colId xmlns="" xmlns:a16="http://schemas.microsoft.com/office/drawing/2014/main" val="961549162"/>
                    </a:ext>
                  </a:extLst>
                </a:gridCol>
              </a:tblGrid>
              <a:tr h="52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1663714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이름입력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20334227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휴대전화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본인 휴대전화</a:t>
                      </a:r>
                      <a:r>
                        <a:rPr lang="ko-KR" altLang="en-US" sz="1050" baseline="0" dirty="0" smtClean="0">
                          <a:latin typeface="+mn-ea"/>
                          <a:ea typeface="+mn-ea"/>
                        </a:rPr>
                        <a:t> 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4538024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인증요청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번호 문자발송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1487569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인증번호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번호입력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아이디 조회결과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가입 아이디 노출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아이디입력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본인아이디 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패스워드조회결과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패스워드 변경 페이지</a:t>
                      </a:r>
                      <a:r>
                        <a:rPr lang="ko-KR" altLang="en-US" sz="105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016604" y="678206"/>
            <a:ext cx="285902" cy="277051"/>
            <a:chOff x="2704781" y="2957669"/>
            <a:chExt cx="289623" cy="280657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567322" y="1119279"/>
            <a:ext cx="285902" cy="277051"/>
            <a:chOff x="2704781" y="2957669"/>
            <a:chExt cx="289623" cy="280657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523377" y="2066389"/>
            <a:ext cx="285902" cy="277051"/>
            <a:chOff x="2704781" y="2957669"/>
            <a:chExt cx="289623" cy="280657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540905" y="2590556"/>
            <a:ext cx="285902" cy="277051"/>
            <a:chOff x="2704781" y="2957669"/>
            <a:chExt cx="289623" cy="280657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159555" y="3850063"/>
            <a:ext cx="494802" cy="646382"/>
            <a:chOff x="2704781" y="2957669"/>
            <a:chExt cx="289623" cy="654796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654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1-1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81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3960440" cy="6600733"/>
          </a:xfrm>
          <a:prstGeom prst="rect">
            <a:avLst/>
          </a:prstGeom>
        </p:spPr>
      </p:pic>
      <p:graphicFrame>
        <p:nvGraphicFramePr>
          <p:cNvPr id="5" name="표 270">
            <a:extLst>
              <a:ext uri="{FF2B5EF4-FFF2-40B4-BE49-F238E27FC236}">
                <a16:creationId xmlns=""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808"/>
              </p:ext>
            </p:extLst>
          </p:nvPr>
        </p:nvGraphicFramePr>
        <p:xfrm>
          <a:off x="4572000" y="755440"/>
          <a:ext cx="4195454" cy="344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71">
                  <a:extLst>
                    <a:ext uri="{9D8B030D-6E8A-4147-A177-3AD203B41FA5}">
                      <a16:colId xmlns="" xmlns:a16="http://schemas.microsoft.com/office/drawing/2014/main" val="1137181723"/>
                    </a:ext>
                  </a:extLst>
                </a:gridCol>
                <a:gridCol w="1364431">
                  <a:extLst>
                    <a:ext uri="{9D8B030D-6E8A-4147-A177-3AD203B41FA5}">
                      <a16:colId xmlns="" xmlns:a16="http://schemas.microsoft.com/office/drawing/2014/main" val="2599441582"/>
                    </a:ext>
                  </a:extLst>
                </a:gridCol>
                <a:gridCol w="2368152">
                  <a:extLst>
                    <a:ext uri="{9D8B030D-6E8A-4147-A177-3AD203B41FA5}">
                      <a16:colId xmlns="" xmlns:a16="http://schemas.microsoft.com/office/drawing/2014/main" val="961549162"/>
                    </a:ext>
                  </a:extLst>
                </a:gridCol>
              </a:tblGrid>
              <a:tr h="52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1663714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새 비번입력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조합비번입력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입력키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20334227"/>
                  </a:ext>
                </a:extLst>
              </a:tr>
              <a:tr h="375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강도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조합값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미달시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멘트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4538024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새비번재입력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새 비번 재입력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31487569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비번오류메세지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입력번호 오류 메시지 노출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749791" y="910140"/>
            <a:ext cx="285902" cy="277051"/>
            <a:chOff x="2704781" y="2957669"/>
            <a:chExt cx="289623" cy="280657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279172" y="1754396"/>
            <a:ext cx="285902" cy="277051"/>
            <a:chOff x="2704781" y="2957669"/>
            <a:chExt cx="289623" cy="280657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1853373" y="2343440"/>
            <a:ext cx="285902" cy="277051"/>
            <a:chOff x="2704781" y="2957669"/>
            <a:chExt cx="289623" cy="280657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3419872" y="2996952"/>
            <a:ext cx="285902" cy="277051"/>
            <a:chOff x="2704781" y="2957669"/>
            <a:chExt cx="289623" cy="280657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8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21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548680"/>
            <a:ext cx="3038011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물건등록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부동산</a:t>
            </a:r>
            <a:r>
              <a:rPr lang="en-US" altLang="ko-KR" sz="1600" b="1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smtClean="0"/>
              <a:t>견적요청</a:t>
            </a:r>
            <a:endParaRPr lang="en-US" altLang="ko-KR" sz="1200" b="1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소유권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전세권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근저당권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증여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상속 선택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계약서사진입력방법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직접 정보입력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계약서사진입력방법</a:t>
            </a:r>
            <a:endParaRPr lang="en-US" altLang="ko-KR" sz="1200" b="1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소재지 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군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거래금액 직접입력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계약서시진등록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사진등록 아톰실행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견적요청 내용 작성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견적요청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내용 등록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4048" y="548680"/>
            <a:ext cx="355578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물건등록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부동산</a:t>
            </a:r>
            <a:r>
              <a:rPr lang="en-US" altLang="ko-KR" sz="1600" b="1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smtClean="0"/>
              <a:t>견적요청</a:t>
            </a:r>
            <a:endParaRPr lang="en-US" altLang="ko-KR" sz="1200" b="1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소유권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전세권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근저당권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증여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상속 선택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계약서사진입력방법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직접 정보입력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직접 정보입력방법</a:t>
            </a:r>
            <a:endParaRPr lang="en-US" altLang="ko-KR" sz="1200" b="1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부동산종류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소재지 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군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읍면동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주거형태</a:t>
            </a:r>
            <a:endParaRPr lang="en-US" altLang="ko-KR" sz="1200" dirty="0"/>
          </a:p>
          <a:p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거래금액 직접입력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감면조항 선택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잔금예정일 직접입력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채권할인율 자동계산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견적요청 내용 작성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견적요청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내용 등록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816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339</Words>
  <Application>Microsoft Office PowerPoint</Application>
  <PresentationFormat>화면 슬라이드 쇼(4:3)</PresentationFormat>
  <Paragraphs>210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전전진택</dc:creator>
  <cp:lastModifiedBy>전전진택</cp:lastModifiedBy>
  <cp:revision>20</cp:revision>
  <dcterms:created xsi:type="dcterms:W3CDTF">2020-03-12T13:56:57Z</dcterms:created>
  <dcterms:modified xsi:type="dcterms:W3CDTF">2020-03-14T16:36:09Z</dcterms:modified>
</cp:coreProperties>
</file>