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notesMasterIdLst>
    <p:notesMasterId r:id="rId8"/>
  </p:notesMasterIdLst>
  <p:sldIdLst>
    <p:sldId id="443" r:id="rId2"/>
    <p:sldId id="444" r:id="rId3"/>
    <p:sldId id="437" r:id="rId4"/>
    <p:sldId id="445" r:id="rId5"/>
    <p:sldId id="450" r:id="rId6"/>
    <p:sldId id="451" r:id="rId7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4164">
          <p15:clr>
            <a:srgbClr val="A4A3A4"/>
          </p15:clr>
        </p15:guide>
        <p15:guide id="4" pos="6062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6600"/>
    <a:srgbClr val="7CCCE5"/>
    <a:srgbClr val="7F7F7F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5183" autoAdjust="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>
        <p:guide orient="horz" pos="482"/>
        <p:guide orient="horz" pos="1139"/>
        <p:guide orient="horz" pos="4164"/>
        <p:guide pos="6062"/>
        <p:guide pos="3120"/>
        <p:guide pos="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A12-F910-43FE-9B10-658FA194AFF9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4B1E-C7B6-43A4-8FA9-1A9746C64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0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1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0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6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5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내용 기본 슬라이드">
  <p:cSld name="빈 내용 기본 슬라이드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892" y="540074"/>
            <a:ext cx="9864000" cy="45719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66585" y="1805957"/>
            <a:ext cx="4972836" cy="769441"/>
          </a:xfrm>
          <a:prstGeom prst="rect">
            <a:avLst/>
          </a:prstGeom>
          <a:solidFill>
            <a:schemeClr val="tx2">
              <a:alpha val="1000"/>
            </a:schemeClr>
          </a:solidFill>
          <a:effectLst>
            <a:outerShdw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kern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AGENCY Platform</a:t>
            </a:r>
            <a:endParaRPr lang="ko-KR" altLang="en-US" sz="4400" b="1" kern="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4959" y="6290367"/>
            <a:ext cx="371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C00000"/>
                </a:solidFill>
                <a:latin typeface="+mj-ea"/>
                <a:ea typeface="+mj-ea"/>
              </a:rPr>
              <a:t>※</a:t>
            </a:r>
            <a:r>
              <a:rPr lang="ko-KR" altLang="en-US" sz="1200" spc="-150" dirty="0">
                <a:solidFill>
                  <a:srgbClr val="C00000"/>
                </a:solidFill>
                <a:latin typeface="+mj-ea"/>
                <a:ea typeface="+mj-ea"/>
              </a:rPr>
              <a:t>본 문서는 대외비로써 외부로 유출을 엄격히 금지합니다</a:t>
            </a:r>
            <a:r>
              <a:rPr lang="en-US" altLang="ko-KR" sz="1200" spc="-150" dirty="0">
                <a:solidFill>
                  <a:srgbClr val="C00000"/>
                </a:solidFill>
                <a:latin typeface="+mj-ea"/>
                <a:ea typeface="+mj-ea"/>
              </a:rPr>
              <a:t>.※</a:t>
            </a:r>
            <a:endParaRPr lang="ko-KR" altLang="en-US" sz="1200" spc="-15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0537" y="4266202"/>
            <a:ext cx="1604927" cy="400110"/>
          </a:xfrm>
          <a:prstGeom prst="rect">
            <a:avLst/>
          </a:prstGeom>
          <a:solidFill>
            <a:schemeClr val="tx2">
              <a:alpha val="1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200" i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2020. 03.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04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19542" y="378609"/>
            <a:ext cx="120417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 대 외 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8951" y="2977213"/>
            <a:ext cx="2448106" cy="461665"/>
          </a:xfrm>
          <a:prstGeom prst="rect">
            <a:avLst/>
          </a:prstGeom>
          <a:solidFill>
            <a:schemeClr val="tx2">
              <a:alpha val="1000"/>
            </a:schemeClr>
          </a:solidFill>
          <a:effectLst>
            <a:outerShdw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kern="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시스템구축 개요</a:t>
            </a:r>
          </a:p>
        </p:txBody>
      </p:sp>
    </p:spTree>
    <p:extLst>
      <p:ext uri="{BB962C8B-B14F-4D97-AF65-F5344CB8AC3E}">
        <p14:creationId xmlns:p14="http://schemas.microsoft.com/office/powerpoint/2010/main" val="29205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en-US" altLang="ko" sz="1800" b="1" dirty="0">
                <a:latin typeface="+mn-ea"/>
                <a:ea typeface="+mn-ea"/>
              </a:rPr>
              <a:t>USE Case Diagram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xmlns="" id="{D4D46554-7766-4618-B966-F9D8F8B89F71}"/>
              </a:ext>
            </a:extLst>
          </p:cNvPr>
          <p:cNvGrpSpPr/>
          <p:nvPr/>
        </p:nvGrpSpPr>
        <p:grpSpPr>
          <a:xfrm>
            <a:off x="1443200" y="1285520"/>
            <a:ext cx="7019599" cy="4661313"/>
            <a:chOff x="1031352" y="974811"/>
            <a:chExt cx="7019599" cy="4661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9B75E4F-612A-4BA6-AC2C-1E57C762F75F}"/>
                </a:ext>
              </a:extLst>
            </p:cNvPr>
            <p:cNvGrpSpPr/>
            <p:nvPr/>
          </p:nvGrpSpPr>
          <p:grpSpPr>
            <a:xfrm>
              <a:off x="1031352" y="3171777"/>
              <a:ext cx="593918" cy="690576"/>
              <a:chOff x="1172738" y="2453393"/>
              <a:chExt cx="593918" cy="690576"/>
            </a:xfrm>
          </p:grpSpPr>
          <p:pic>
            <p:nvPicPr>
              <p:cNvPr id="24" name="Picture 78" descr="8">
                <a:extLst>
                  <a:ext uri="{FF2B5EF4-FFF2-40B4-BE49-F238E27FC236}">
                    <a16:creationId xmlns:a16="http://schemas.microsoft.com/office/drawing/2014/main" xmlns="" id="{B700F733-0533-4680-B6CB-7A5412CD6F4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B36C96A-AA00-421F-8EAA-A248E0FA7FDD}"/>
                  </a:ext>
                </a:extLst>
              </p:cNvPr>
              <p:cNvSpPr txBox="1"/>
              <p:nvPr/>
            </p:nvSpPr>
            <p:spPr>
              <a:xfrm>
                <a:off x="1172738" y="2897748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사용자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D7EF537F-4A4F-481A-AB32-3298BFB0AA0A}"/>
                </a:ext>
              </a:extLst>
            </p:cNvPr>
            <p:cNvGrpSpPr/>
            <p:nvPr/>
          </p:nvGrpSpPr>
          <p:grpSpPr>
            <a:xfrm>
              <a:off x="4893175" y="2302377"/>
              <a:ext cx="593918" cy="743844"/>
              <a:chOff x="1172738" y="2453393"/>
              <a:chExt cx="593918" cy="743844"/>
            </a:xfrm>
          </p:grpSpPr>
          <p:pic>
            <p:nvPicPr>
              <p:cNvPr id="27" name="Picture 78" descr="8">
                <a:extLst>
                  <a:ext uri="{FF2B5EF4-FFF2-40B4-BE49-F238E27FC236}">
                    <a16:creationId xmlns:a16="http://schemas.microsoft.com/office/drawing/2014/main" xmlns="" id="{302B37E6-19EE-41A7-A9D6-69E739AC1CD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D74C98F4-FC7E-4B18-A8C2-FD4FA58EAFC9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대리인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29582C48-B4EC-435D-970A-1FCA8E98A2F9}"/>
                </a:ext>
              </a:extLst>
            </p:cNvPr>
            <p:cNvGrpSpPr/>
            <p:nvPr/>
          </p:nvGrpSpPr>
          <p:grpSpPr>
            <a:xfrm>
              <a:off x="4893175" y="3991898"/>
              <a:ext cx="593918" cy="743844"/>
              <a:chOff x="1172738" y="2453393"/>
              <a:chExt cx="593918" cy="743844"/>
            </a:xfrm>
          </p:grpSpPr>
          <p:pic>
            <p:nvPicPr>
              <p:cNvPr id="30" name="Picture 78" descr="8">
                <a:extLst>
                  <a:ext uri="{FF2B5EF4-FFF2-40B4-BE49-F238E27FC236}">
                    <a16:creationId xmlns:a16="http://schemas.microsoft.com/office/drawing/2014/main" xmlns="" id="{8EFEE1C7-0A5E-4ED8-889A-BE5F7F8B783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rgbClr val="262626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B21757A-F0C2-4380-A280-A52196973BB8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관리자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68BD06F4-8163-444E-8517-C88D1D503238}"/>
                </a:ext>
              </a:extLst>
            </p:cNvPr>
            <p:cNvGrpSpPr/>
            <p:nvPr/>
          </p:nvGrpSpPr>
          <p:grpSpPr>
            <a:xfrm>
              <a:off x="2253818" y="980004"/>
              <a:ext cx="1701320" cy="390618"/>
              <a:chOff x="2516942" y="1340528"/>
              <a:chExt cx="1992914" cy="39061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DC24002C-8E2B-4599-AB01-4523391B04C5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19DA73F-C649-4A03-A977-B38F4CC9172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회원가입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탈퇴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9F24F0B3-F5BB-4044-9B42-3A6A74C85079}"/>
                </a:ext>
              </a:extLst>
            </p:cNvPr>
            <p:cNvGrpSpPr/>
            <p:nvPr/>
          </p:nvGrpSpPr>
          <p:grpSpPr>
            <a:xfrm>
              <a:off x="2253818" y="1927894"/>
              <a:ext cx="1701320" cy="390618"/>
              <a:chOff x="2516942" y="1340528"/>
              <a:chExt cx="1992914" cy="3906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xmlns="" id="{FFC8CA0E-D8D5-48EE-AD83-7846F78C662C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55011B6-E7D8-4BA0-9763-E7E700BECE95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물건등록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xmlns="" id="{312FF276-7352-41F1-8029-B4A2B885CDEF}"/>
                </a:ext>
              </a:extLst>
            </p:cNvPr>
            <p:cNvGrpSpPr/>
            <p:nvPr/>
          </p:nvGrpSpPr>
          <p:grpSpPr>
            <a:xfrm>
              <a:off x="2253818" y="2875784"/>
              <a:ext cx="1701320" cy="390618"/>
              <a:chOff x="2005243" y="2733741"/>
              <a:chExt cx="1701320" cy="39061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xmlns="" id="{16230A45-0951-42CD-95D1-1AF911002485}"/>
                  </a:ext>
                </a:extLst>
              </p:cNvPr>
              <p:cNvSpPr/>
              <p:nvPr/>
            </p:nvSpPr>
            <p:spPr>
              <a:xfrm>
                <a:off x="2005243" y="2742488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0444DDB2-45D1-470E-8B31-B35510849C1C}"/>
                  </a:ext>
                </a:extLst>
              </p:cNvPr>
              <p:cNvGrpSpPr/>
              <p:nvPr/>
            </p:nvGrpSpPr>
            <p:grpSpPr>
              <a:xfrm>
                <a:off x="2005243" y="2733741"/>
                <a:ext cx="1701320" cy="390618"/>
                <a:chOff x="2516942" y="1340528"/>
                <a:chExt cx="1992914" cy="3906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xmlns="" id="{6D7523B9-859F-4E81-8794-2AA3141C90B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785474C2-1208-48CB-B15D-187C9E94F242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응찰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8463C23A-CE9D-4864-A913-D72F71B4DFE9}"/>
                </a:ext>
              </a:extLst>
            </p:cNvPr>
            <p:cNvGrpSpPr/>
            <p:nvPr/>
          </p:nvGrpSpPr>
          <p:grpSpPr>
            <a:xfrm>
              <a:off x="2253818" y="3349729"/>
              <a:ext cx="1701320" cy="390618"/>
              <a:chOff x="2516942" y="1340528"/>
              <a:chExt cx="1992914" cy="3906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EA8E539-1726-4820-9E0F-08621CF9976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F6783A31-7FE7-446C-8F3D-AE57570719F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응찰 목록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상세조회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9EAFED1E-0C4A-4930-A6E5-B6E1ACC22D62}"/>
                </a:ext>
              </a:extLst>
            </p:cNvPr>
            <p:cNvGrpSpPr/>
            <p:nvPr/>
          </p:nvGrpSpPr>
          <p:grpSpPr>
            <a:xfrm>
              <a:off x="2253818" y="3823674"/>
              <a:ext cx="1701320" cy="390618"/>
              <a:chOff x="2516942" y="1340528"/>
              <a:chExt cx="1992914" cy="39061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xmlns="" id="{16496A10-C815-42FC-9198-C60F87E0311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9AB619FC-CCD0-4211-955C-6C1ACBF03926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연락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33CE6D1B-12E9-4C72-A69F-5533498CDA05}"/>
                </a:ext>
              </a:extLst>
            </p:cNvPr>
            <p:cNvCxnSpPr>
              <a:stCxn id="24" idx="3"/>
              <a:endCxn id="10" idx="2"/>
            </p:cNvCxnSpPr>
            <p:nvPr/>
          </p:nvCxnSpPr>
          <p:spPr>
            <a:xfrm flipV="1">
              <a:off x="1625270" y="1175313"/>
              <a:ext cx="628548" cy="22719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8DC32D00-2B6E-4FAB-B283-5756E5BFD232}"/>
                </a:ext>
              </a:extLst>
            </p:cNvPr>
            <p:cNvCxnSpPr>
              <a:cxnSpLocks/>
              <a:stCxn id="24" idx="3"/>
              <a:endCxn id="36" idx="2"/>
            </p:cNvCxnSpPr>
            <p:nvPr/>
          </p:nvCxnSpPr>
          <p:spPr>
            <a:xfrm flipV="1">
              <a:off x="1625270" y="2123203"/>
              <a:ext cx="628548" cy="132401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F3157A35-047E-4E86-B615-6DF1235369C9}"/>
                </a:ext>
              </a:extLst>
            </p:cNvPr>
            <p:cNvCxnSpPr>
              <a:cxnSpLocks/>
              <a:stCxn id="24" idx="3"/>
              <a:endCxn id="42" idx="2"/>
            </p:cNvCxnSpPr>
            <p:nvPr/>
          </p:nvCxnSpPr>
          <p:spPr>
            <a:xfrm>
              <a:off x="1625270" y="3447222"/>
              <a:ext cx="628548" cy="978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227764C4-C9CA-481A-A99D-497770F054AA}"/>
                </a:ext>
              </a:extLst>
            </p:cNvPr>
            <p:cNvCxnSpPr>
              <a:cxnSpLocks/>
              <a:stCxn id="24" idx="3"/>
              <a:endCxn id="48" idx="2"/>
            </p:cNvCxnSpPr>
            <p:nvPr/>
          </p:nvCxnSpPr>
          <p:spPr>
            <a:xfrm>
              <a:off x="1625270" y="3447222"/>
              <a:ext cx="628548" cy="5717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F6C9A22-1ADE-4F66-B515-FBAE746BCCC2}"/>
                </a:ext>
              </a:extLst>
            </p:cNvPr>
            <p:cNvCxnSpPr>
              <a:cxnSpLocks/>
              <a:stCxn id="78" idx="2"/>
              <a:endCxn id="27" idx="3"/>
            </p:cNvCxnSpPr>
            <p:nvPr/>
          </p:nvCxnSpPr>
          <p:spPr>
            <a:xfrm flipH="1">
              <a:off x="5487093" y="1170123"/>
              <a:ext cx="862538" cy="14076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xmlns="" id="{1C7D6095-EB45-4AC1-A31D-2080FDC22F39}"/>
                </a:ext>
              </a:extLst>
            </p:cNvPr>
            <p:cNvGrpSpPr/>
            <p:nvPr/>
          </p:nvGrpSpPr>
          <p:grpSpPr>
            <a:xfrm>
              <a:off x="6349631" y="974811"/>
              <a:ext cx="1701320" cy="400110"/>
              <a:chOff x="6101056" y="832768"/>
              <a:chExt cx="1701320" cy="400110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xmlns="" id="{CEDEBC62-FBEA-41D3-9F58-FDA6A5D824EB}"/>
                  </a:ext>
                </a:extLst>
              </p:cNvPr>
              <p:cNvSpPr/>
              <p:nvPr/>
            </p:nvSpPr>
            <p:spPr>
              <a:xfrm>
                <a:off x="6101056" y="84566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464EE013-78C3-487B-89F3-D353CA4178D5}"/>
                  </a:ext>
                </a:extLst>
              </p:cNvPr>
              <p:cNvGrpSpPr/>
              <p:nvPr/>
            </p:nvGrpSpPr>
            <p:grpSpPr>
              <a:xfrm>
                <a:off x="6101056" y="832768"/>
                <a:ext cx="1701320" cy="400110"/>
                <a:chOff x="2516942" y="1340525"/>
                <a:chExt cx="1992914" cy="400110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xmlns="" id="{54DC5B1D-C044-458E-9D48-DD7BB7363D2A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id="{43EA83AE-0DA5-4720-ACB7-F9141669BB77}"/>
                    </a:ext>
                  </a:extLst>
                </p:cNvPr>
                <p:cNvSpPr txBox="1"/>
                <p:nvPr/>
              </p:nvSpPr>
              <p:spPr>
                <a:xfrm>
                  <a:off x="2760955" y="1340525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대리인 </a:t>
                  </a:r>
                  <a:endParaRPr lang="en-US" altLang="ko-KR" sz="1000" dirty="0">
                    <a:latin typeface="+mn-ea"/>
                  </a:endParaRPr>
                </a:p>
                <a:p>
                  <a:pPr algn="ctr"/>
                  <a:r>
                    <a:rPr lang="ko-KR" altLang="en-US" sz="1000" dirty="0">
                      <a:latin typeface="+mn-ea"/>
                    </a:rPr>
                    <a:t>가입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수정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탈퇴</a:t>
                  </a:r>
                </a:p>
              </p:txBody>
            </p:sp>
          </p:grp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xmlns="" id="{0ED9EEC4-45FB-4F33-BDD9-867C693DB1FC}"/>
                </a:ext>
              </a:extLst>
            </p:cNvPr>
            <p:cNvCxnSpPr>
              <a:cxnSpLocks/>
              <a:stCxn id="39" idx="6"/>
              <a:endCxn id="27" idx="1"/>
            </p:cNvCxnSpPr>
            <p:nvPr/>
          </p:nvCxnSpPr>
          <p:spPr>
            <a:xfrm flipV="1">
              <a:off x="3955138" y="2577822"/>
              <a:ext cx="938037" cy="49327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5729A690-8CBE-4460-9639-0D0E42D1D746}"/>
                </a:ext>
              </a:extLst>
            </p:cNvPr>
            <p:cNvCxnSpPr>
              <a:cxnSpLocks/>
              <a:stCxn id="48" idx="6"/>
              <a:endCxn id="27" idx="1"/>
            </p:cNvCxnSpPr>
            <p:nvPr/>
          </p:nvCxnSpPr>
          <p:spPr>
            <a:xfrm flipV="1">
              <a:off x="3955138" y="2577822"/>
              <a:ext cx="938037" cy="14411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xmlns="" id="{DF1A82FD-2914-4203-B16F-5EEDE91A3E59}"/>
                </a:ext>
              </a:extLst>
            </p:cNvPr>
            <p:cNvGrpSpPr/>
            <p:nvPr/>
          </p:nvGrpSpPr>
          <p:grpSpPr>
            <a:xfrm>
              <a:off x="6349631" y="2412219"/>
              <a:ext cx="1701320" cy="390618"/>
              <a:chOff x="6101056" y="2270176"/>
              <a:chExt cx="1701320" cy="390618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xmlns="" id="{37DEEF53-1C04-4EED-AB01-A86D7BF80ED8}"/>
                  </a:ext>
                </a:extLst>
              </p:cNvPr>
              <p:cNvSpPr/>
              <p:nvPr/>
            </p:nvSpPr>
            <p:spPr>
              <a:xfrm>
                <a:off x="6101056" y="2276442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DB47CFDC-A712-49A5-917F-B314631816E6}"/>
                  </a:ext>
                </a:extLst>
              </p:cNvPr>
              <p:cNvGrpSpPr/>
              <p:nvPr/>
            </p:nvGrpSpPr>
            <p:grpSpPr>
              <a:xfrm>
                <a:off x="6101056" y="227017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xmlns="" id="{41190530-C339-4DD8-A68F-540FB79E5E3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F1BE2CD-841C-4669-9722-49C920B6D1FF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사용료 결제</a:t>
                  </a:r>
                </a:p>
              </p:txBody>
            </p:sp>
          </p:grp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xmlns="" id="{5171AE09-9326-416C-A545-D8A244CA9DF9}"/>
                </a:ext>
              </a:extLst>
            </p:cNvPr>
            <p:cNvCxnSpPr>
              <a:cxnSpLocks/>
              <a:stCxn id="83" idx="2"/>
              <a:endCxn id="27" idx="3"/>
            </p:cNvCxnSpPr>
            <p:nvPr/>
          </p:nvCxnSpPr>
          <p:spPr>
            <a:xfrm flipH="1" flipV="1">
              <a:off x="5487093" y="2577822"/>
              <a:ext cx="862538" cy="29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xmlns="" id="{A4AC69BF-1DAB-4927-81C5-725F7FBB6657}"/>
                </a:ext>
              </a:extLst>
            </p:cNvPr>
            <p:cNvGrpSpPr/>
            <p:nvPr/>
          </p:nvGrpSpPr>
          <p:grpSpPr>
            <a:xfrm>
              <a:off x="6349631" y="3370489"/>
              <a:ext cx="1701320" cy="396825"/>
              <a:chOff x="6101056" y="3228446"/>
              <a:chExt cx="1701320" cy="396825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id="{3E66325B-60C5-4E7A-9AB9-25FDFE9EF647}"/>
                  </a:ext>
                </a:extLst>
              </p:cNvPr>
              <p:cNvSpPr/>
              <p:nvPr/>
            </p:nvSpPr>
            <p:spPr>
              <a:xfrm>
                <a:off x="6101056" y="3241034"/>
                <a:ext cx="1701320" cy="3842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xmlns="" id="{B7B16690-72ED-45C4-B520-FAEBB80C244B}"/>
                  </a:ext>
                </a:extLst>
              </p:cNvPr>
              <p:cNvGrpSpPr/>
              <p:nvPr/>
            </p:nvGrpSpPr>
            <p:grpSpPr>
              <a:xfrm>
                <a:off x="6101056" y="322844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xmlns="" id="{4BD05896-53F2-4069-AF30-7EA04010AA64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D020C19A-B7DA-4E5E-A0C6-4CF447AC8096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낙찰 현황 확인</a:t>
                  </a:r>
                </a:p>
              </p:txBody>
            </p:sp>
          </p:grp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258C09FB-F266-47B5-AE3A-F665936ED242}"/>
                </a:ext>
              </a:extLst>
            </p:cNvPr>
            <p:cNvCxnSpPr>
              <a:cxnSpLocks/>
              <a:stCxn id="89" idx="2"/>
              <a:endCxn id="27" idx="3"/>
            </p:cNvCxnSpPr>
            <p:nvPr/>
          </p:nvCxnSpPr>
          <p:spPr>
            <a:xfrm flipH="1" flipV="1">
              <a:off x="5487093" y="2577822"/>
              <a:ext cx="862538" cy="9879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xmlns="" id="{D7780FD3-AD77-4FD6-AA1A-289413A3EBB0}"/>
                </a:ext>
              </a:extLst>
            </p:cNvPr>
            <p:cNvGrpSpPr/>
            <p:nvPr/>
          </p:nvGrpSpPr>
          <p:grpSpPr>
            <a:xfrm>
              <a:off x="2253818" y="2401839"/>
              <a:ext cx="1701320" cy="390618"/>
              <a:chOff x="2005243" y="2259796"/>
              <a:chExt cx="1701320" cy="390618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xmlns="" id="{D3C81880-A53B-42CD-A948-C9E3BDBA7518}"/>
                  </a:ext>
                </a:extLst>
              </p:cNvPr>
              <p:cNvSpPr/>
              <p:nvPr/>
            </p:nvSpPr>
            <p:spPr>
              <a:xfrm>
                <a:off x="2005243" y="2270176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B4E0B6B9-5263-4B24-9AEA-267B3D9966DF}"/>
                  </a:ext>
                </a:extLst>
              </p:cNvPr>
              <p:cNvGrpSpPr/>
              <p:nvPr/>
            </p:nvGrpSpPr>
            <p:grpSpPr>
              <a:xfrm>
                <a:off x="2005243" y="225979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xmlns="" id="{21659E29-2A49-4FA3-89DA-561985D1FD1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id="{66FE647B-360F-4B55-9EF7-69E7E91B1DBD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물건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xmlns="" id="{95D045C1-D9DD-4AF9-BF2E-7F91625E73FB}"/>
                </a:ext>
              </a:extLst>
            </p:cNvPr>
            <p:cNvCxnSpPr>
              <a:cxnSpLocks/>
              <a:stCxn id="95" idx="6"/>
              <a:endCxn id="27" idx="1"/>
            </p:cNvCxnSpPr>
            <p:nvPr/>
          </p:nvCxnSpPr>
          <p:spPr>
            <a:xfrm flipV="1">
              <a:off x="3955138" y="2577822"/>
              <a:ext cx="938037" cy="1932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D1CECCE5-6CA2-4FC6-AB92-10D5A98D6D23}"/>
                </a:ext>
              </a:extLst>
            </p:cNvPr>
            <p:cNvGrpSpPr/>
            <p:nvPr/>
          </p:nvGrpSpPr>
          <p:grpSpPr>
            <a:xfrm>
              <a:off x="2253818" y="1453949"/>
              <a:ext cx="1701320" cy="390618"/>
              <a:chOff x="2516942" y="1340528"/>
              <a:chExt cx="1992914" cy="390618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9C24E5BE-3789-446F-B495-57765B1D6DE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7E8E3064-0ED0-4E8B-9733-23CED3EEB7B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로그 인 </a:t>
                </a:r>
                <a:r>
                  <a:rPr lang="en-US" altLang="ko-KR" sz="1000" dirty="0">
                    <a:latin typeface="+mn-ea"/>
                  </a:rPr>
                  <a:t>/ </a:t>
                </a:r>
                <a:r>
                  <a:rPr lang="ko-KR" altLang="en-US" sz="1000" dirty="0">
                    <a:latin typeface="+mn-ea"/>
                  </a:rPr>
                  <a:t>로그 아웃</a:t>
                </a:r>
              </a:p>
            </p:txBody>
          </p: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272AEC8F-0F8C-4708-AC78-323983DE34FC}"/>
                </a:ext>
              </a:extLst>
            </p:cNvPr>
            <p:cNvCxnSpPr>
              <a:cxnSpLocks/>
              <a:stCxn id="24" idx="3"/>
              <a:endCxn id="107" idx="2"/>
            </p:cNvCxnSpPr>
            <p:nvPr/>
          </p:nvCxnSpPr>
          <p:spPr>
            <a:xfrm flipV="1">
              <a:off x="1625270" y="1649258"/>
              <a:ext cx="628548" cy="17979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xmlns="" id="{FB5CE348-C6DE-4339-970A-F1B207B4303F}"/>
                </a:ext>
              </a:extLst>
            </p:cNvPr>
            <p:cNvCxnSpPr>
              <a:cxnSpLocks/>
              <a:stCxn id="27" idx="1"/>
              <a:endCxn id="107" idx="6"/>
            </p:cNvCxnSpPr>
            <p:nvPr/>
          </p:nvCxnSpPr>
          <p:spPr>
            <a:xfrm flipH="1" flipV="1">
              <a:off x="3955138" y="1649258"/>
              <a:ext cx="938037" cy="9285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1A93870-7DD0-4E6B-B8A9-66AF9A0C45E1}"/>
                </a:ext>
              </a:extLst>
            </p:cNvPr>
            <p:cNvSpPr txBox="1"/>
            <p:nvPr/>
          </p:nvSpPr>
          <p:spPr>
            <a:xfrm>
              <a:off x="6557941" y="201298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목록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상세조회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2289D4AC-CA9B-46C0-95C7-7FAF0BC0D050}"/>
                </a:ext>
              </a:extLst>
            </p:cNvPr>
            <p:cNvSpPr txBox="1"/>
            <p:nvPr/>
          </p:nvSpPr>
          <p:spPr>
            <a:xfrm>
              <a:off x="6557941" y="297125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결제관리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1E46EAF1-4ED6-4CDE-93E3-B6555F4429F3}"/>
                </a:ext>
              </a:extLst>
            </p:cNvPr>
            <p:cNvSpPr txBox="1"/>
            <p:nvPr/>
          </p:nvSpPr>
          <p:spPr>
            <a:xfrm>
              <a:off x="6557941" y="392952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가입현황 통계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C2F56622-8A64-4D5C-B57B-FEAB4AA7D2C3}"/>
                </a:ext>
              </a:extLst>
            </p:cNvPr>
            <p:cNvSpPr txBox="1"/>
            <p:nvPr/>
          </p:nvSpPr>
          <p:spPr>
            <a:xfrm>
              <a:off x="6557941" y="440865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사용현황 모니터링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xmlns="" id="{A52B20A6-3D70-49C2-882A-5646518F2B52}"/>
                </a:ext>
              </a:extLst>
            </p:cNvPr>
            <p:cNvCxnSpPr>
              <a:cxnSpLocks/>
              <a:stCxn id="95" idx="6"/>
              <a:endCxn id="30" idx="1"/>
            </p:cNvCxnSpPr>
            <p:nvPr/>
          </p:nvCxnSpPr>
          <p:spPr>
            <a:xfrm>
              <a:off x="3955138" y="2597148"/>
              <a:ext cx="938037" cy="16701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xmlns="" id="{554C13EC-04C0-4F71-BA6E-E13F34B7F9AB}"/>
                </a:ext>
              </a:extLst>
            </p:cNvPr>
            <p:cNvCxnSpPr>
              <a:cxnSpLocks/>
              <a:stCxn id="42" idx="6"/>
              <a:endCxn id="30" idx="1"/>
            </p:cNvCxnSpPr>
            <p:nvPr/>
          </p:nvCxnSpPr>
          <p:spPr>
            <a:xfrm>
              <a:off x="3955138" y="3545038"/>
              <a:ext cx="938037" cy="7223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xmlns="" id="{9F054533-33E5-4BC2-B287-5F2A60ED6A72}"/>
                </a:ext>
              </a:extLst>
            </p:cNvPr>
            <p:cNvCxnSpPr>
              <a:cxnSpLocks/>
              <a:stCxn id="107" idx="6"/>
              <a:endCxn id="30" idx="1"/>
            </p:cNvCxnSpPr>
            <p:nvPr/>
          </p:nvCxnSpPr>
          <p:spPr>
            <a:xfrm>
              <a:off x="3955138" y="1649258"/>
              <a:ext cx="938037" cy="261808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xmlns="" id="{B9D81CDF-B433-400B-8B21-AFFBEFE8B482}"/>
                </a:ext>
              </a:extLst>
            </p:cNvPr>
            <p:cNvCxnSpPr>
              <a:cxnSpLocks/>
              <a:stCxn id="36" idx="6"/>
              <a:endCxn id="30" idx="1"/>
            </p:cNvCxnSpPr>
            <p:nvPr/>
          </p:nvCxnSpPr>
          <p:spPr>
            <a:xfrm>
              <a:off x="3955138" y="2123203"/>
              <a:ext cx="938037" cy="214414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xmlns="" id="{29DD2CE6-3B45-4C25-A34C-C9E0986B6763}"/>
                </a:ext>
              </a:extLst>
            </p:cNvPr>
            <p:cNvCxnSpPr>
              <a:cxnSpLocks/>
              <a:stCxn id="39" idx="6"/>
              <a:endCxn id="30" idx="1"/>
            </p:cNvCxnSpPr>
            <p:nvPr/>
          </p:nvCxnSpPr>
          <p:spPr>
            <a:xfrm>
              <a:off x="3955138" y="3071093"/>
              <a:ext cx="938037" cy="119625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xmlns="" id="{73CCA68A-143F-49FF-9C28-A0D83C9205F0}"/>
                </a:ext>
              </a:extLst>
            </p:cNvPr>
            <p:cNvCxnSpPr>
              <a:cxnSpLocks/>
              <a:stCxn id="217" idx="1"/>
              <a:endCxn id="30" idx="3"/>
            </p:cNvCxnSpPr>
            <p:nvPr/>
          </p:nvCxnSpPr>
          <p:spPr>
            <a:xfrm flipH="1">
              <a:off x="5487093" y="2138091"/>
              <a:ext cx="862538" cy="21292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xmlns="" id="{54974ACF-AFA7-4944-B239-A970C8051464}"/>
                </a:ext>
              </a:extLst>
            </p:cNvPr>
            <p:cNvCxnSpPr>
              <a:cxnSpLocks/>
              <a:stCxn id="219" idx="1"/>
              <a:endCxn id="30" idx="3"/>
            </p:cNvCxnSpPr>
            <p:nvPr/>
          </p:nvCxnSpPr>
          <p:spPr>
            <a:xfrm flipH="1">
              <a:off x="5487093" y="3096877"/>
              <a:ext cx="862538" cy="117046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xmlns="" id="{050C8249-4318-4A67-B196-C4B3B704B71F}"/>
                </a:ext>
              </a:extLst>
            </p:cNvPr>
            <p:cNvGrpSpPr/>
            <p:nvPr/>
          </p:nvGrpSpPr>
          <p:grpSpPr>
            <a:xfrm>
              <a:off x="2253818" y="4297619"/>
              <a:ext cx="1701320" cy="390618"/>
              <a:chOff x="2516942" y="1340528"/>
              <a:chExt cx="1992914" cy="39061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xmlns="" id="{5B158666-F613-4708-A4A9-4C3163F79B5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913D3F10-3764-493E-A012-717F9A4003D2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후기작성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삭제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xmlns="" id="{BB221BC0-9E8F-40D0-BFF4-4FE4DEB35E3B}"/>
                </a:ext>
              </a:extLst>
            </p:cNvPr>
            <p:cNvGrpSpPr/>
            <p:nvPr/>
          </p:nvGrpSpPr>
          <p:grpSpPr>
            <a:xfrm>
              <a:off x="2253818" y="4777014"/>
              <a:ext cx="1701320" cy="474559"/>
              <a:chOff x="2005243" y="4634971"/>
              <a:chExt cx="1701320" cy="47455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xmlns="" id="{6EE0F411-444A-46A4-901B-1C9ADCA198E2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xmlns="" id="{60F57AEE-C772-4F13-AB34-51A3DFD49067}"/>
                  </a:ext>
                </a:extLst>
              </p:cNvPr>
              <p:cNvGrpSpPr/>
              <p:nvPr/>
            </p:nvGrpSpPr>
            <p:grpSpPr>
              <a:xfrm>
                <a:off x="2005243" y="4643687"/>
                <a:ext cx="1701320" cy="465843"/>
                <a:chOff x="2516942" y="1354694"/>
                <a:chExt cx="1992914" cy="465843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xmlns="" id="{53A84295-2CF7-4370-83BF-BF1491A9A0A6}"/>
                    </a:ext>
                  </a:extLst>
                </p:cNvPr>
                <p:cNvSpPr/>
                <p:nvPr/>
              </p:nvSpPr>
              <p:spPr>
                <a:xfrm>
                  <a:off x="2516942" y="1354694"/>
                  <a:ext cx="1992914" cy="37645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="" id="{0733CADA-6D1F-4C0A-9BF6-BFA17ACBB891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후기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 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xmlns="" id="{2B45ABB7-21EA-4C98-AF99-84335DBCA1B4}"/>
                </a:ext>
              </a:extLst>
            </p:cNvPr>
            <p:cNvCxnSpPr>
              <a:cxnSpLocks/>
              <a:stCxn id="24" idx="3"/>
              <a:endCxn id="161" idx="2"/>
            </p:cNvCxnSpPr>
            <p:nvPr/>
          </p:nvCxnSpPr>
          <p:spPr>
            <a:xfrm>
              <a:off x="1625270" y="3447222"/>
              <a:ext cx="628548" cy="1045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xmlns="" id="{1E6410FE-5794-4973-A6AC-16143F6518E4}"/>
                </a:ext>
              </a:extLst>
            </p:cNvPr>
            <p:cNvCxnSpPr>
              <a:cxnSpLocks/>
              <a:stCxn id="24" idx="3"/>
              <a:endCxn id="164" idx="2"/>
            </p:cNvCxnSpPr>
            <p:nvPr/>
          </p:nvCxnSpPr>
          <p:spPr>
            <a:xfrm>
              <a:off x="1625270" y="3447222"/>
              <a:ext cx="628548" cy="15267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xmlns="" id="{6AE8A085-7B16-4BCF-8FFD-9B186DBDF21B}"/>
                </a:ext>
              </a:extLst>
            </p:cNvPr>
            <p:cNvCxnSpPr>
              <a:cxnSpLocks/>
              <a:stCxn id="27" idx="1"/>
              <a:endCxn id="164" idx="6"/>
            </p:cNvCxnSpPr>
            <p:nvPr/>
          </p:nvCxnSpPr>
          <p:spPr>
            <a:xfrm flipH="1">
              <a:off x="3955138" y="2577822"/>
              <a:ext cx="938037" cy="23961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xmlns="" id="{696C658C-7F1A-45F4-BB90-B0DE621082AD}"/>
                </a:ext>
              </a:extLst>
            </p:cNvPr>
            <p:cNvCxnSpPr>
              <a:cxnSpLocks/>
              <a:stCxn id="164" idx="6"/>
              <a:endCxn id="30" idx="1"/>
            </p:cNvCxnSpPr>
            <p:nvPr/>
          </p:nvCxnSpPr>
          <p:spPr>
            <a:xfrm flipV="1">
              <a:off x="3955138" y="4267343"/>
              <a:ext cx="938037" cy="706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xmlns="" id="{FC0B2D44-E442-44C5-85EC-90F0DA45ED28}"/>
                </a:ext>
              </a:extLst>
            </p:cNvPr>
            <p:cNvCxnSpPr>
              <a:cxnSpLocks/>
              <a:stCxn id="89" idx="2"/>
              <a:endCxn id="30" idx="3"/>
            </p:cNvCxnSpPr>
            <p:nvPr/>
          </p:nvCxnSpPr>
          <p:spPr>
            <a:xfrm flipH="1">
              <a:off x="5487093" y="3565798"/>
              <a:ext cx="862538" cy="7015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xmlns="" id="{26CC92D3-EDEA-47F4-8BD2-2465C93080F3}"/>
                </a:ext>
              </a:extLst>
            </p:cNvPr>
            <p:cNvCxnSpPr>
              <a:cxnSpLocks/>
              <a:stCxn id="221" idx="1"/>
              <a:endCxn id="30" idx="3"/>
            </p:cNvCxnSpPr>
            <p:nvPr/>
          </p:nvCxnSpPr>
          <p:spPr>
            <a:xfrm flipH="1">
              <a:off x="5487093" y="4048881"/>
              <a:ext cx="862538" cy="218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xmlns="" id="{08D6D118-4976-48E5-B90A-DFB3FBAF50E1}"/>
                </a:ext>
              </a:extLst>
            </p:cNvPr>
            <p:cNvCxnSpPr>
              <a:cxnSpLocks/>
              <a:stCxn id="222" idx="1"/>
              <a:endCxn id="30" idx="3"/>
            </p:cNvCxnSpPr>
            <p:nvPr/>
          </p:nvCxnSpPr>
          <p:spPr>
            <a:xfrm flipH="1" flipV="1">
              <a:off x="5487093" y="4267343"/>
              <a:ext cx="862538" cy="2615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36ACACD9-9700-4D76-AF83-F14F253EC71F}"/>
                </a:ext>
              </a:extLst>
            </p:cNvPr>
            <p:cNvSpPr txBox="1"/>
            <p:nvPr/>
          </p:nvSpPr>
          <p:spPr>
            <a:xfrm>
              <a:off x="6557941" y="4887792"/>
              <a:ext cx="1404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장애현황 관리 게시판</a:t>
              </a:r>
            </a:p>
          </p:txBody>
        </p: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xmlns="" id="{2E768054-F1DF-4CA2-88E7-DE1F65E73BD1}"/>
                </a:ext>
              </a:extLst>
            </p:cNvPr>
            <p:cNvCxnSpPr>
              <a:cxnSpLocks/>
              <a:stCxn id="223" idx="1"/>
              <a:endCxn id="27" idx="3"/>
            </p:cNvCxnSpPr>
            <p:nvPr/>
          </p:nvCxnSpPr>
          <p:spPr>
            <a:xfrm flipH="1" flipV="1">
              <a:off x="5487093" y="2577822"/>
              <a:ext cx="862538" cy="2432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xmlns="" id="{513EB8A5-8611-4C30-81CE-20A65BE5394C}"/>
                </a:ext>
              </a:extLst>
            </p:cNvPr>
            <p:cNvCxnSpPr>
              <a:cxnSpLocks/>
              <a:stCxn id="223" idx="1"/>
              <a:endCxn id="30" idx="3"/>
            </p:cNvCxnSpPr>
            <p:nvPr/>
          </p:nvCxnSpPr>
          <p:spPr>
            <a:xfrm flipH="1" flipV="1">
              <a:off x="5487093" y="4267343"/>
              <a:ext cx="862538" cy="7426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xmlns="" id="{3066A66D-3445-4877-B4D4-6EF3505531A2}"/>
                </a:ext>
              </a:extLst>
            </p:cNvPr>
            <p:cNvGrpSpPr/>
            <p:nvPr/>
          </p:nvGrpSpPr>
          <p:grpSpPr>
            <a:xfrm>
              <a:off x="2253818" y="5245506"/>
              <a:ext cx="1701320" cy="390618"/>
              <a:chOff x="2516942" y="1340528"/>
              <a:chExt cx="1992914" cy="390618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xmlns="" id="{63220423-08B3-4252-B172-F78238FD4EFE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FA0CDF71-5E85-47CA-859B-F51E1B378B7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개인정보제공 동의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BB22562F-1E68-4263-87ED-56D63E738610}"/>
                </a:ext>
              </a:extLst>
            </p:cNvPr>
            <p:cNvGrpSpPr/>
            <p:nvPr/>
          </p:nvGrpSpPr>
          <p:grpSpPr>
            <a:xfrm>
              <a:off x="6349631" y="1453949"/>
              <a:ext cx="1701320" cy="394876"/>
              <a:chOff x="6101056" y="1311906"/>
              <a:chExt cx="1701320" cy="394876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xmlns="" id="{C271A888-BB3F-49DC-B8F8-849F519E6B8F}"/>
                  </a:ext>
                </a:extLst>
              </p:cNvPr>
              <p:cNvSpPr/>
              <p:nvPr/>
            </p:nvSpPr>
            <p:spPr>
              <a:xfrm>
                <a:off x="6101056" y="1326544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xmlns="" id="{C61ABCE5-7332-46F2-B1AF-B28B7D1D83DF}"/>
                  </a:ext>
                </a:extLst>
              </p:cNvPr>
              <p:cNvGrpSpPr/>
              <p:nvPr/>
            </p:nvGrpSpPr>
            <p:grpSpPr>
              <a:xfrm>
                <a:off x="6101056" y="131190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xmlns="" id="{9A98C81B-EDF4-4093-A730-E4C89ACFFD08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xmlns="" id="{317A8A31-2C6A-4BB9-ABAB-E3E2980D4C94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6455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가입약관 동의</a:t>
                  </a:r>
                </a:p>
              </p:txBody>
            </p:sp>
          </p:grp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xmlns="" id="{94445655-CAAD-4469-9929-72DAD4A54B6E}"/>
                </a:ext>
              </a:extLst>
            </p:cNvPr>
            <p:cNvCxnSpPr>
              <a:cxnSpLocks/>
              <a:stCxn id="24" idx="3"/>
              <a:endCxn id="201" idx="2"/>
            </p:cNvCxnSpPr>
            <p:nvPr/>
          </p:nvCxnSpPr>
          <p:spPr>
            <a:xfrm>
              <a:off x="1625270" y="3447222"/>
              <a:ext cx="628548" cy="199359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11A2A07A-E414-467A-996B-FD0C0DCD24CF}"/>
                </a:ext>
              </a:extLst>
            </p:cNvPr>
            <p:cNvSpPr/>
            <p:nvPr/>
          </p:nvSpPr>
          <p:spPr>
            <a:xfrm>
              <a:off x="6349631" y="194797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982936EA-EEEF-4192-B1DD-EDCEC6DBD303}"/>
                </a:ext>
              </a:extLst>
            </p:cNvPr>
            <p:cNvSpPr/>
            <p:nvPr/>
          </p:nvSpPr>
          <p:spPr>
            <a:xfrm>
              <a:off x="6349631" y="2906758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xmlns="" id="{4054940C-DDC8-4454-8025-B2ABFF29C223}"/>
                </a:ext>
              </a:extLst>
            </p:cNvPr>
            <p:cNvSpPr/>
            <p:nvPr/>
          </p:nvSpPr>
          <p:spPr>
            <a:xfrm>
              <a:off x="6349631" y="385876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12AF1D9D-C3F6-4032-918F-E66362B9F6C2}"/>
                </a:ext>
              </a:extLst>
            </p:cNvPr>
            <p:cNvSpPr/>
            <p:nvPr/>
          </p:nvSpPr>
          <p:spPr>
            <a:xfrm>
              <a:off x="6349631" y="4338766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4747D80D-C140-4157-BA09-3EFD0309BBDF}"/>
                </a:ext>
              </a:extLst>
            </p:cNvPr>
            <p:cNvSpPr/>
            <p:nvPr/>
          </p:nvSpPr>
          <p:spPr>
            <a:xfrm>
              <a:off x="6349631" y="4819919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CAAB7DE9-37F3-489E-8264-23D1CF561FAE}"/>
              </a:ext>
            </a:extLst>
          </p:cNvPr>
          <p:cNvGrpSpPr/>
          <p:nvPr/>
        </p:nvGrpSpPr>
        <p:grpSpPr>
          <a:xfrm>
            <a:off x="421769" y="911441"/>
            <a:ext cx="1658262" cy="1055132"/>
            <a:chOff x="6309523" y="5381178"/>
            <a:chExt cx="1658262" cy="105513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ED6A0F4A-376E-4FE2-93C3-F77E9E405695}"/>
                </a:ext>
              </a:extLst>
            </p:cNvPr>
            <p:cNvSpPr/>
            <p:nvPr/>
          </p:nvSpPr>
          <p:spPr>
            <a:xfrm>
              <a:off x="6432564" y="5978038"/>
              <a:ext cx="589673" cy="104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xmlns="" id="{080CAC04-5A16-4504-B25A-77A237DBE1EF}"/>
                </a:ext>
              </a:extLst>
            </p:cNvPr>
            <p:cNvGrpSpPr/>
            <p:nvPr/>
          </p:nvGrpSpPr>
          <p:grpSpPr>
            <a:xfrm>
              <a:off x="6432564" y="6189831"/>
              <a:ext cx="589673" cy="104051"/>
              <a:chOff x="2005243" y="4634971"/>
              <a:chExt cx="1701320" cy="385168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8832A8E6-D07B-4F30-93A6-016D388EC3F3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xmlns="" id="{5A037C39-7266-4284-9564-FBBD094CB86B}"/>
                  </a:ext>
                </a:extLst>
              </p:cNvPr>
              <p:cNvSpPr/>
              <p:nvPr/>
            </p:nvSpPr>
            <p:spPr>
              <a:xfrm>
                <a:off x="2005243" y="4643687"/>
                <a:ext cx="1701320" cy="3764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xmlns="" id="{B087E42D-8F9C-484C-A7F6-4E337B2A16C8}"/>
                </a:ext>
              </a:extLst>
            </p:cNvPr>
            <p:cNvSpPr/>
            <p:nvPr/>
          </p:nvSpPr>
          <p:spPr>
            <a:xfrm>
              <a:off x="6432563" y="5755257"/>
              <a:ext cx="589673" cy="11503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xmlns="" id="{4C5B0C20-EBE7-4B9C-8C2B-1BCA20CA1E3D}"/>
                </a:ext>
              </a:extLst>
            </p:cNvPr>
            <p:cNvSpPr/>
            <p:nvPr/>
          </p:nvSpPr>
          <p:spPr>
            <a:xfrm>
              <a:off x="6349631" y="5596467"/>
              <a:ext cx="1415127" cy="83984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xmlns="" id="{BA0D7EC2-72FC-4425-8CE9-1F19AFC92BA8}"/>
                </a:ext>
              </a:extLst>
            </p:cNvPr>
            <p:cNvSpPr txBox="1"/>
            <p:nvPr/>
          </p:nvSpPr>
          <p:spPr>
            <a:xfrm>
              <a:off x="6309523" y="538117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+mn-ea"/>
                </a:rPr>
                <a:t>범례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xmlns="" id="{E6C63319-3B5D-4271-ACE6-F3497E172E5C}"/>
                </a:ext>
              </a:extLst>
            </p:cNvPr>
            <p:cNvSpPr txBox="1"/>
            <p:nvPr/>
          </p:nvSpPr>
          <p:spPr>
            <a:xfrm>
              <a:off x="7134813" y="5689665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+mn-ea"/>
                </a:rPr>
                <a:t>앱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xmlns="" id="{A1D40084-9DE6-468F-9F7C-B45A6F9936E3}"/>
                </a:ext>
              </a:extLst>
            </p:cNvPr>
            <p:cNvSpPr txBox="1"/>
            <p:nvPr/>
          </p:nvSpPr>
          <p:spPr>
            <a:xfrm>
              <a:off x="7139856" y="5913741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2AC7A25D-5474-4298-9EFE-A3707DDF764B}"/>
                </a:ext>
              </a:extLst>
            </p:cNvPr>
            <p:cNvSpPr txBox="1"/>
            <p:nvPr/>
          </p:nvSpPr>
          <p:spPr>
            <a:xfrm>
              <a:off x="7134813" y="6137817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앱 </a:t>
              </a:r>
              <a:r>
                <a:rPr lang="en-US" altLang="ko-KR" sz="1000" dirty="0">
                  <a:latin typeface="+mn-ea"/>
                </a:rPr>
                <a:t>+ </a:t>
              </a:r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로그인 </a:t>
            </a:r>
            <a:r>
              <a:rPr lang="en-US" altLang="ko-KR" sz="1800" b="1" dirty="0">
                <a:latin typeface="+mn-ea"/>
                <a:ea typeface="+mn-ea"/>
              </a:rPr>
              <a:t>/ </a:t>
            </a:r>
            <a:r>
              <a:rPr lang="ko-KR" altLang="en-US" sz="1800" b="1" dirty="0">
                <a:latin typeface="+mn-ea"/>
                <a:ea typeface="+mn-ea"/>
              </a:rPr>
              <a:t>로그아웃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260" name="그림 259">
            <a:extLst>
              <a:ext uri="{FF2B5EF4-FFF2-40B4-BE49-F238E27FC236}">
                <a16:creationId xmlns:a16="http://schemas.microsoft.com/office/drawing/2014/main" xmlns="" id="{1DB88C72-737D-49B8-A745-35B7EFE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47" y="1032093"/>
            <a:ext cx="2919421" cy="5391339"/>
          </a:xfrm>
          <a:prstGeom prst="rect">
            <a:avLst/>
          </a:prstGeom>
        </p:spPr>
      </p:pic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89B0A7DD-B444-4C36-8907-3EB0D785D19B}"/>
              </a:ext>
            </a:extLst>
          </p:cNvPr>
          <p:cNvGrpSpPr/>
          <p:nvPr/>
        </p:nvGrpSpPr>
        <p:grpSpPr>
          <a:xfrm>
            <a:off x="3157542" y="294879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xmlns="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EFE7CF3E-9712-492F-97D5-F218DF092D41}"/>
              </a:ext>
            </a:extLst>
          </p:cNvPr>
          <p:cNvGrpSpPr/>
          <p:nvPr/>
        </p:nvGrpSpPr>
        <p:grpSpPr>
          <a:xfrm>
            <a:off x="3157541" y="3347896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xmlns="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3157541" y="3747001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xmlns="" id="{AA8C0454-7D4F-4106-AF0A-1E56753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27107"/>
              </p:ext>
            </p:extLst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패스워드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마스킹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로그인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4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물건 목록 조회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61DB37-8CE1-41EE-96E7-D2F54405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78" y="1065312"/>
            <a:ext cx="2833456" cy="4992902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한글자만 보이고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마스킹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이전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글쓰기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글쓰기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AF1FF07-AB89-4C45-B712-427261FAB6FB}"/>
              </a:ext>
            </a:extLst>
          </p:cNvPr>
          <p:cNvGrpSpPr/>
          <p:nvPr/>
        </p:nvGrpSpPr>
        <p:grpSpPr>
          <a:xfrm>
            <a:off x="966442" y="2522921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FC704C0D-608B-4D65-A5E5-C2572D56038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1A7CCEB-51DE-48D7-B553-4E6DC2A9377E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89CBF8E-A53B-4FFA-B256-DC0B2D38A4A8}"/>
              </a:ext>
            </a:extLst>
          </p:cNvPr>
          <p:cNvGrpSpPr/>
          <p:nvPr/>
        </p:nvGrpSpPr>
        <p:grpSpPr>
          <a:xfrm>
            <a:off x="1605634" y="483934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20CC8F0E-14FB-45FB-8AF7-2CF0D28CF66A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EF76CB0-3F71-4A5D-819E-3CF67FA0D240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61E57F0-C1F1-4DB6-B625-12974138F53C}"/>
              </a:ext>
            </a:extLst>
          </p:cNvPr>
          <p:cNvGrpSpPr/>
          <p:nvPr/>
        </p:nvGrpSpPr>
        <p:grpSpPr>
          <a:xfrm>
            <a:off x="3070449" y="4835739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A8BA319-027D-4062-A70F-8F167AAA791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71DFE03-907F-4B9A-A8A8-FE62D03BD0F4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8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물건 상세 조회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A9ED10-0998-425D-A70E-2877A134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9" y="1022303"/>
            <a:ext cx="2929161" cy="5264296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91700"/>
              </p:ext>
            </p:extLst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메뉴버튼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해당 메뉴로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응찰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응찰가격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등을 테이블로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 및 전화연결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184CFDF-4819-40C6-9E32-210D6FB4C738}"/>
              </a:ext>
            </a:extLst>
          </p:cNvPr>
          <p:cNvGrpSpPr/>
          <p:nvPr/>
        </p:nvGrpSpPr>
        <p:grpSpPr>
          <a:xfrm>
            <a:off x="728439" y="1564133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1D9365-7947-46B8-B370-74E56D55C514}"/>
              </a:ext>
            </a:extLst>
          </p:cNvPr>
          <p:cNvGrpSpPr/>
          <p:nvPr/>
        </p:nvGrpSpPr>
        <p:grpSpPr>
          <a:xfrm>
            <a:off x="2542823" y="294518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BD51342-0340-4964-9E2E-D728E6EE09BA}"/>
              </a:ext>
            </a:extLst>
          </p:cNvPr>
          <p:cNvGrpSpPr/>
          <p:nvPr/>
        </p:nvGrpSpPr>
        <p:grpSpPr>
          <a:xfrm>
            <a:off x="2542822" y="4475563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539D72B-CA21-4833-B9F6-F5D30019E3D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FB0697-BB1F-4BB7-BF25-2E39B9ADEE7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6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시스템 구축 일정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158" name="Group 6182">
            <a:extLst>
              <a:ext uri="{FF2B5EF4-FFF2-40B4-BE49-F238E27FC236}">
                <a16:creationId xmlns:a16="http://schemas.microsoft.com/office/drawing/2014/main" xmlns="" id="{377FACBF-1358-47FB-86CF-06B4965CF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79330"/>
              </p:ext>
            </p:extLst>
          </p:nvPr>
        </p:nvGraphicFramePr>
        <p:xfrm>
          <a:off x="272604" y="769230"/>
          <a:ext cx="9334940" cy="5545264"/>
        </p:xfrm>
        <a:graphic>
          <a:graphicData uri="http://schemas.openxmlformats.org/drawingml/2006/table">
            <a:tbl>
              <a:tblPr/>
              <a:tblGrid>
                <a:gridCol w="482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2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06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999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52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196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901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    단계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24456" marB="0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(1M)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(1M)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개발 및 단위 테스트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(2M)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통합 테스트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(1M)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이행 및 안정화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(1M)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165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  <a:cs typeface="+mn-cs"/>
                        </a:rPr>
                        <a:t>회의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680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  <a:cs typeface="+mn-cs"/>
                        </a:rPr>
                        <a:t>구매</a:t>
                      </a:r>
                      <a:endParaRPr kumimoji="1" lang="ko-KR" altLang="en-US" sz="1600" b="0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0038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앱 개발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DDDDDD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0739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effectLst/>
                          <a:latin typeface="+mn-ea"/>
                          <a:ea typeface="+mn-ea"/>
                        </a:rPr>
                        <a:t>서버 개발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DDDDDD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57" name="Text Box 1418">
            <a:extLst>
              <a:ext uri="{FF2B5EF4-FFF2-40B4-BE49-F238E27FC236}">
                <a16:creationId xmlns:a16="http://schemas.microsoft.com/office/drawing/2014/main" xmlns="" id="{5C9D47F3-1B9A-4DDF-A978-61DB4422085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68249" y="2147606"/>
            <a:ext cx="553037" cy="24622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성능</a:t>
            </a: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/</a:t>
            </a: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가용성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테스트 준비</a:t>
            </a:r>
          </a:p>
        </p:txBody>
      </p:sp>
      <p:pic>
        <p:nvPicPr>
          <p:cNvPr id="312" name="Picture 326">
            <a:extLst>
              <a:ext uri="{FF2B5EF4-FFF2-40B4-BE49-F238E27FC236}">
                <a16:creationId xmlns:a16="http://schemas.microsoft.com/office/drawing/2014/main" xmlns="" id="{E82A19E8-D92A-46C5-8B79-D1BEDF7F413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8080" y="2197759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" name="Text Box 1418">
            <a:extLst>
              <a:ext uri="{FF2B5EF4-FFF2-40B4-BE49-F238E27FC236}">
                <a16:creationId xmlns:a16="http://schemas.microsoft.com/office/drawing/2014/main" xmlns="" id="{D2AD4A81-2919-4570-A18A-3D1B6B771E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48492" y="3236138"/>
            <a:ext cx="769441" cy="12311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EC2,RDB,S3 </a:t>
            </a: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생성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316" name="Picture 326">
            <a:extLst>
              <a:ext uri="{FF2B5EF4-FFF2-40B4-BE49-F238E27FC236}">
                <a16:creationId xmlns:a16="http://schemas.microsoft.com/office/drawing/2014/main" xmlns="" id="{FB319FDB-488D-440E-AA3E-BED3492516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8453" y="3226317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" name="Text Box 1418">
            <a:extLst>
              <a:ext uri="{FF2B5EF4-FFF2-40B4-BE49-F238E27FC236}">
                <a16:creationId xmlns:a16="http://schemas.microsoft.com/office/drawing/2014/main" xmlns="" id="{9D6CC11A-DDA9-40FE-A3A8-8DA9D49803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4403" y="2719179"/>
            <a:ext cx="1518044" cy="12311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앱 저작 툴 상업</a:t>
            </a: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용 라이선스 구매</a:t>
            </a:r>
          </a:p>
        </p:txBody>
      </p:sp>
      <p:pic>
        <p:nvPicPr>
          <p:cNvPr id="318" name="Picture 326">
            <a:extLst>
              <a:ext uri="{FF2B5EF4-FFF2-40B4-BE49-F238E27FC236}">
                <a16:creationId xmlns:a16="http://schemas.microsoft.com/office/drawing/2014/main" xmlns="" id="{BF7400B7-58F2-4C17-A6CB-490F6DF98E1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2120" y="2709358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" name="Line 425">
            <a:extLst>
              <a:ext uri="{FF2B5EF4-FFF2-40B4-BE49-F238E27FC236}">
                <a16:creationId xmlns:a16="http://schemas.microsoft.com/office/drawing/2014/main" xmlns="" id="{BA19B1DB-3DE0-43DE-9176-3F65CECBC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4884" y="1310494"/>
            <a:ext cx="0" cy="5004000"/>
          </a:xfrm>
          <a:prstGeom prst="line">
            <a:avLst/>
          </a:prstGeom>
          <a:noFill/>
          <a:ln w="25400">
            <a:solidFill>
              <a:srgbClr val="FF66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320" name="Picture 326">
            <a:extLst>
              <a:ext uri="{FF2B5EF4-FFF2-40B4-BE49-F238E27FC236}">
                <a16:creationId xmlns:a16="http://schemas.microsoft.com/office/drawing/2014/main" xmlns="" id="{47270BD5-6A0B-440F-A34E-21577F94C7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998" y="1343235"/>
            <a:ext cx="151121" cy="21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1" name="Text Box 1418">
            <a:extLst>
              <a:ext uri="{FF2B5EF4-FFF2-40B4-BE49-F238E27FC236}">
                <a16:creationId xmlns:a16="http://schemas.microsoft.com/office/drawing/2014/main" xmlns="" id="{9BB84537-A5AC-4688-B332-916176C46C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37233" y="1401405"/>
            <a:ext cx="205184" cy="12311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오픈</a:t>
            </a:r>
          </a:p>
        </p:txBody>
      </p:sp>
      <p:sp>
        <p:nvSpPr>
          <p:cNvPr id="375" name="Text Box 1418">
            <a:extLst>
              <a:ext uri="{FF2B5EF4-FFF2-40B4-BE49-F238E27FC236}">
                <a16:creationId xmlns:a16="http://schemas.microsoft.com/office/drawing/2014/main" xmlns="" id="{A4EF518E-B1AE-4BFE-92D1-CB6027771C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364608" y="1481069"/>
            <a:ext cx="480276" cy="12311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분석</a:t>
            </a: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1</a:t>
            </a: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차</a:t>
            </a:r>
          </a:p>
        </p:txBody>
      </p:sp>
      <p:pic>
        <p:nvPicPr>
          <p:cNvPr id="376" name="Picture 326">
            <a:extLst>
              <a:ext uri="{FF2B5EF4-FFF2-40B4-BE49-F238E27FC236}">
                <a16:creationId xmlns:a16="http://schemas.microsoft.com/office/drawing/2014/main" xmlns="" id="{E2A4E3ED-447B-4FC0-8B9D-6AE513EFC73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4464" y="1462961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" name="Text Box 1418">
            <a:extLst>
              <a:ext uri="{FF2B5EF4-FFF2-40B4-BE49-F238E27FC236}">
                <a16:creationId xmlns:a16="http://schemas.microsoft.com/office/drawing/2014/main" xmlns="" id="{0D667561-E075-4891-BDB4-2E13A6BF367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94548" y="1481069"/>
            <a:ext cx="480276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분석</a:t>
            </a:r>
            <a:r>
              <a:rPr lang="en-US" altLang="ko-KR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2</a:t>
            </a: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차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379" name="Picture 326">
            <a:extLst>
              <a:ext uri="{FF2B5EF4-FFF2-40B4-BE49-F238E27FC236}">
                <a16:creationId xmlns:a16="http://schemas.microsoft.com/office/drawing/2014/main" xmlns="" id="{E5342810-BF4B-4E90-BABF-C70D4286072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4644" y="1462961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사다리꼴 1">
            <a:extLst>
              <a:ext uri="{FF2B5EF4-FFF2-40B4-BE49-F238E27FC236}">
                <a16:creationId xmlns:a16="http://schemas.microsoft.com/office/drawing/2014/main" xmlns="" id="{6B8C27D7-1C4F-47B7-A483-FE3C3B395A0F}"/>
              </a:ext>
            </a:extLst>
          </p:cNvPr>
          <p:cNvSpPr/>
          <p:nvPr/>
        </p:nvSpPr>
        <p:spPr>
          <a:xfrm>
            <a:off x="1776222" y="4136431"/>
            <a:ext cx="1191141" cy="542878"/>
          </a:xfrm>
          <a:prstGeom prst="trapezoid">
            <a:avLst>
              <a:gd name="adj" fmla="val 10282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Text Box 479">
            <a:extLst>
              <a:ext uri="{FF2B5EF4-FFF2-40B4-BE49-F238E27FC236}">
                <a16:creationId xmlns:a16="http://schemas.microsoft.com/office/drawing/2014/main" xmlns="" id="{EF8426B7-FA23-4F81-BE4B-09128C9E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888" y="4200675"/>
            <a:ext cx="754114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저작도구 분석</a:t>
            </a:r>
          </a:p>
        </p:txBody>
      </p:sp>
      <p:sp>
        <p:nvSpPr>
          <p:cNvPr id="382" name="사다리꼴 381">
            <a:extLst>
              <a:ext uri="{FF2B5EF4-FFF2-40B4-BE49-F238E27FC236}">
                <a16:creationId xmlns:a16="http://schemas.microsoft.com/office/drawing/2014/main" xmlns="" id="{01680391-0FB1-4516-9426-4FB7B39BA3FA}"/>
              </a:ext>
            </a:extLst>
          </p:cNvPr>
          <p:cNvSpPr/>
          <p:nvPr/>
        </p:nvSpPr>
        <p:spPr>
          <a:xfrm>
            <a:off x="2360501" y="4395421"/>
            <a:ext cx="603200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 Box 479">
            <a:extLst>
              <a:ext uri="{FF2B5EF4-FFF2-40B4-BE49-F238E27FC236}">
                <a16:creationId xmlns:a16="http://schemas.microsoft.com/office/drawing/2014/main" xmlns="" id="{9A29D6F4-D247-473F-B48D-5E854326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213" y="4433201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교육수강</a:t>
            </a:r>
          </a:p>
        </p:txBody>
      </p:sp>
      <p:sp>
        <p:nvSpPr>
          <p:cNvPr id="384" name="사다리꼴 383">
            <a:extLst>
              <a:ext uri="{FF2B5EF4-FFF2-40B4-BE49-F238E27FC236}">
                <a16:creationId xmlns:a16="http://schemas.microsoft.com/office/drawing/2014/main" xmlns="" id="{F330BD78-4BF9-473C-9241-B636133AD857}"/>
              </a:ext>
            </a:extLst>
          </p:cNvPr>
          <p:cNvSpPr/>
          <p:nvPr/>
        </p:nvSpPr>
        <p:spPr>
          <a:xfrm>
            <a:off x="1781519" y="4390154"/>
            <a:ext cx="603200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Text Box 479">
            <a:extLst>
              <a:ext uri="{FF2B5EF4-FFF2-40B4-BE49-F238E27FC236}">
                <a16:creationId xmlns:a16="http://schemas.microsoft.com/office/drawing/2014/main" xmlns="" id="{5A9B4B74-42CF-425B-9BDD-50F85182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987" y="4427934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기능검토</a:t>
            </a:r>
          </a:p>
        </p:txBody>
      </p:sp>
      <p:sp>
        <p:nvSpPr>
          <p:cNvPr id="386" name="사다리꼴 385">
            <a:extLst>
              <a:ext uri="{FF2B5EF4-FFF2-40B4-BE49-F238E27FC236}">
                <a16:creationId xmlns:a16="http://schemas.microsoft.com/office/drawing/2014/main" xmlns="" id="{CC1E298B-2CDE-4F33-9B28-D7A18FBEA591}"/>
              </a:ext>
            </a:extLst>
          </p:cNvPr>
          <p:cNvSpPr/>
          <p:nvPr/>
        </p:nvSpPr>
        <p:spPr>
          <a:xfrm>
            <a:off x="2992411" y="4136432"/>
            <a:ext cx="1361483" cy="546396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Text Box 479">
            <a:extLst>
              <a:ext uri="{FF2B5EF4-FFF2-40B4-BE49-F238E27FC236}">
                <a16:creationId xmlns:a16="http://schemas.microsoft.com/office/drawing/2014/main" xmlns="" id="{180F445B-6CE2-4429-84FB-353A8D7D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37" y="4275154"/>
            <a:ext cx="462973" cy="2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화면설계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lang="en-US" altLang="ko-KR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(APP)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88" name="사다리꼴 387">
            <a:extLst>
              <a:ext uri="{FF2B5EF4-FFF2-40B4-BE49-F238E27FC236}">
                <a16:creationId xmlns:a16="http://schemas.microsoft.com/office/drawing/2014/main" xmlns="" id="{2EDADBA1-62B1-4F5E-BFF9-5FD4CFEE5F1E}"/>
              </a:ext>
            </a:extLst>
          </p:cNvPr>
          <p:cNvSpPr/>
          <p:nvPr/>
        </p:nvSpPr>
        <p:spPr>
          <a:xfrm>
            <a:off x="4370065" y="4128681"/>
            <a:ext cx="1285036" cy="546396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Text Box 479">
            <a:extLst>
              <a:ext uri="{FF2B5EF4-FFF2-40B4-BE49-F238E27FC236}">
                <a16:creationId xmlns:a16="http://schemas.microsoft.com/office/drawing/2014/main" xmlns="" id="{55F080F9-DAB6-4EE0-81D0-51B94C18B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93" y="4259152"/>
            <a:ext cx="802864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자체 기능 구현</a:t>
            </a:r>
          </a:p>
        </p:txBody>
      </p:sp>
      <p:sp>
        <p:nvSpPr>
          <p:cNvPr id="390" name="사다리꼴 389">
            <a:extLst>
              <a:ext uri="{FF2B5EF4-FFF2-40B4-BE49-F238E27FC236}">
                <a16:creationId xmlns:a16="http://schemas.microsoft.com/office/drawing/2014/main" xmlns="" id="{BF17EB8E-9D25-46F0-B3E3-FC413D8D3A01}"/>
              </a:ext>
            </a:extLst>
          </p:cNvPr>
          <p:cNvSpPr/>
          <p:nvPr/>
        </p:nvSpPr>
        <p:spPr>
          <a:xfrm>
            <a:off x="5673702" y="4128681"/>
            <a:ext cx="1285036" cy="546396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 Box 479">
            <a:extLst>
              <a:ext uri="{FF2B5EF4-FFF2-40B4-BE49-F238E27FC236}">
                <a16:creationId xmlns:a16="http://schemas.microsoft.com/office/drawing/2014/main" xmlns="" id="{C9A50EC0-6E83-492A-A6D6-037184DF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156" y="4183934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서버연계</a:t>
            </a:r>
          </a:p>
        </p:txBody>
      </p:sp>
      <p:sp>
        <p:nvSpPr>
          <p:cNvPr id="399" name="Text Box 1418">
            <a:extLst>
              <a:ext uri="{FF2B5EF4-FFF2-40B4-BE49-F238E27FC236}">
                <a16:creationId xmlns:a16="http://schemas.microsoft.com/office/drawing/2014/main" xmlns="" id="{5409738F-6369-41CD-9496-51D936E9B2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723022" y="1842450"/>
            <a:ext cx="426946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설계</a:t>
            </a:r>
            <a:r>
              <a:rPr lang="en-US" altLang="ko-KR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1</a:t>
            </a: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차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00" name="Picture 326">
            <a:extLst>
              <a:ext uri="{FF2B5EF4-FFF2-40B4-BE49-F238E27FC236}">
                <a16:creationId xmlns:a16="http://schemas.microsoft.com/office/drawing/2014/main" xmlns="" id="{3F42B160-1E4F-464F-8C8C-1C5FBB5E293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2983" y="1832629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3" name="Text Box 1418">
            <a:extLst>
              <a:ext uri="{FF2B5EF4-FFF2-40B4-BE49-F238E27FC236}">
                <a16:creationId xmlns:a16="http://schemas.microsoft.com/office/drawing/2014/main" xmlns="" id="{7EC237A3-7B15-499D-82C3-D6C4782A28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57297" y="1836695"/>
            <a:ext cx="426946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설계</a:t>
            </a:r>
            <a:r>
              <a:rPr lang="en-US" altLang="ko-KR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2</a:t>
            </a: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차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04" name="Picture 326">
            <a:extLst>
              <a:ext uri="{FF2B5EF4-FFF2-40B4-BE49-F238E27FC236}">
                <a16:creationId xmlns:a16="http://schemas.microsoft.com/office/drawing/2014/main" xmlns="" id="{24C4899E-FC9F-42BB-AE19-457D3AFAAEE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380" y="1826874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" name="Text Box 1418">
            <a:extLst>
              <a:ext uri="{FF2B5EF4-FFF2-40B4-BE49-F238E27FC236}">
                <a16:creationId xmlns:a16="http://schemas.microsoft.com/office/drawing/2014/main" xmlns="" id="{EFD1688C-F8B7-49FE-BB0F-113FC346F8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95009" y="2140980"/>
            <a:ext cx="52394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55663" eaLnBrk="0" hangingPunct="0"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85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단위테스트</a:t>
            </a:r>
            <a:r>
              <a:rPr lang="ko-KR" altLang="en-US" sz="800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준비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06" name="Picture 326">
            <a:extLst>
              <a:ext uri="{FF2B5EF4-FFF2-40B4-BE49-F238E27FC236}">
                <a16:creationId xmlns:a16="http://schemas.microsoft.com/office/drawing/2014/main" xmlns="" id="{F5EF9655-5ADF-4574-A750-93D390FA014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980" y="2195542"/>
            <a:ext cx="110279" cy="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" name="사다리꼴 407">
            <a:extLst>
              <a:ext uri="{FF2B5EF4-FFF2-40B4-BE49-F238E27FC236}">
                <a16:creationId xmlns:a16="http://schemas.microsoft.com/office/drawing/2014/main" xmlns="" id="{79C5F620-88B4-48B8-B6FC-E515E46D7A2E}"/>
              </a:ext>
            </a:extLst>
          </p:cNvPr>
          <p:cNvSpPr/>
          <p:nvPr/>
        </p:nvSpPr>
        <p:spPr>
          <a:xfrm>
            <a:off x="1776222" y="5444788"/>
            <a:ext cx="1191141" cy="542878"/>
          </a:xfrm>
          <a:prstGeom prst="trapezoid">
            <a:avLst>
              <a:gd name="adj" fmla="val 10282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Text Box 479">
            <a:extLst>
              <a:ext uri="{FF2B5EF4-FFF2-40B4-BE49-F238E27FC236}">
                <a16:creationId xmlns:a16="http://schemas.microsoft.com/office/drawing/2014/main" xmlns="" id="{A7AA87BE-7106-494F-9D6F-9922FBA4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888" y="5509032"/>
            <a:ext cx="754114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기술검증</a:t>
            </a:r>
          </a:p>
        </p:txBody>
      </p:sp>
      <p:sp>
        <p:nvSpPr>
          <p:cNvPr id="410" name="사다리꼴 409">
            <a:extLst>
              <a:ext uri="{FF2B5EF4-FFF2-40B4-BE49-F238E27FC236}">
                <a16:creationId xmlns:a16="http://schemas.microsoft.com/office/drawing/2014/main" xmlns="" id="{396981F0-26C3-494D-8691-E1896F16FAD0}"/>
              </a:ext>
            </a:extLst>
          </p:cNvPr>
          <p:cNvSpPr/>
          <p:nvPr/>
        </p:nvSpPr>
        <p:spPr>
          <a:xfrm>
            <a:off x="2360501" y="5703778"/>
            <a:ext cx="603200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 Box 479">
            <a:extLst>
              <a:ext uri="{FF2B5EF4-FFF2-40B4-BE49-F238E27FC236}">
                <a16:creationId xmlns:a16="http://schemas.microsoft.com/office/drawing/2014/main" xmlns="" id="{A2245D9B-0B5A-4F27-900F-4FBB384D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213" y="5741558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교육수강</a:t>
            </a:r>
          </a:p>
        </p:txBody>
      </p:sp>
      <p:sp>
        <p:nvSpPr>
          <p:cNvPr id="412" name="사다리꼴 411">
            <a:extLst>
              <a:ext uri="{FF2B5EF4-FFF2-40B4-BE49-F238E27FC236}">
                <a16:creationId xmlns:a16="http://schemas.microsoft.com/office/drawing/2014/main" xmlns="" id="{8551C40F-621D-4308-BF66-F42E4CBBED0A}"/>
              </a:ext>
            </a:extLst>
          </p:cNvPr>
          <p:cNvSpPr/>
          <p:nvPr/>
        </p:nvSpPr>
        <p:spPr>
          <a:xfrm>
            <a:off x="1781519" y="5698511"/>
            <a:ext cx="603200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Text Box 479">
            <a:extLst>
              <a:ext uri="{FF2B5EF4-FFF2-40B4-BE49-F238E27FC236}">
                <a16:creationId xmlns:a16="http://schemas.microsoft.com/office/drawing/2014/main" xmlns="" id="{62F2E66C-8636-4D1E-97C9-27FECECD0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987" y="5736291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lang="ko-KR" altLang="en-US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개발언어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4" name="사다리꼴 413">
            <a:extLst>
              <a:ext uri="{FF2B5EF4-FFF2-40B4-BE49-F238E27FC236}">
                <a16:creationId xmlns:a16="http://schemas.microsoft.com/office/drawing/2014/main" xmlns="" id="{16E17B79-0C29-49BA-8B9F-F3ADE2F10AAB}"/>
              </a:ext>
            </a:extLst>
          </p:cNvPr>
          <p:cNvSpPr/>
          <p:nvPr/>
        </p:nvSpPr>
        <p:spPr>
          <a:xfrm>
            <a:off x="2992411" y="5444789"/>
            <a:ext cx="1361483" cy="546396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 Box 479">
            <a:extLst>
              <a:ext uri="{FF2B5EF4-FFF2-40B4-BE49-F238E27FC236}">
                <a16:creationId xmlns:a16="http://schemas.microsoft.com/office/drawing/2014/main" xmlns="" id="{3D9110E3-4080-4710-B3F3-D8BF85D41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281" y="5584337"/>
            <a:ext cx="462973" cy="2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화면설계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lang="en-US" altLang="ko-KR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(WEB)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8" name="사다리꼴 417">
            <a:extLst>
              <a:ext uri="{FF2B5EF4-FFF2-40B4-BE49-F238E27FC236}">
                <a16:creationId xmlns:a16="http://schemas.microsoft.com/office/drawing/2014/main" xmlns="" id="{A8834376-2C4A-4DDF-8AFA-39505B0CD1FC}"/>
              </a:ext>
            </a:extLst>
          </p:cNvPr>
          <p:cNvSpPr/>
          <p:nvPr/>
        </p:nvSpPr>
        <p:spPr>
          <a:xfrm>
            <a:off x="4370065" y="5437038"/>
            <a:ext cx="1285036" cy="546396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Text Box 479">
            <a:extLst>
              <a:ext uri="{FF2B5EF4-FFF2-40B4-BE49-F238E27FC236}">
                <a16:creationId xmlns:a16="http://schemas.microsoft.com/office/drawing/2014/main" xmlns="" id="{257C730F-A508-44CC-9928-9E2B68F62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282" y="5509032"/>
            <a:ext cx="802864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자체 기능 구현</a:t>
            </a:r>
          </a:p>
        </p:txBody>
      </p:sp>
      <p:sp>
        <p:nvSpPr>
          <p:cNvPr id="420" name="사다리꼴 419">
            <a:extLst>
              <a:ext uri="{FF2B5EF4-FFF2-40B4-BE49-F238E27FC236}">
                <a16:creationId xmlns:a16="http://schemas.microsoft.com/office/drawing/2014/main" xmlns="" id="{4BF690D0-FF2E-4A7E-BDFC-7CD4EEC735E8}"/>
              </a:ext>
            </a:extLst>
          </p:cNvPr>
          <p:cNvSpPr/>
          <p:nvPr/>
        </p:nvSpPr>
        <p:spPr>
          <a:xfrm>
            <a:off x="5673702" y="5437038"/>
            <a:ext cx="1285036" cy="546396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Text Box 479">
            <a:extLst>
              <a:ext uri="{FF2B5EF4-FFF2-40B4-BE49-F238E27FC236}">
                <a16:creationId xmlns:a16="http://schemas.microsoft.com/office/drawing/2014/main" xmlns="" id="{132CB3BB-9F96-4A12-B309-F2756B07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156" y="5492291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서버연계</a:t>
            </a:r>
          </a:p>
        </p:txBody>
      </p:sp>
      <p:sp>
        <p:nvSpPr>
          <p:cNvPr id="425" name="사다리꼴 424">
            <a:extLst>
              <a:ext uri="{FF2B5EF4-FFF2-40B4-BE49-F238E27FC236}">
                <a16:creationId xmlns:a16="http://schemas.microsoft.com/office/drawing/2014/main" xmlns="" id="{8F58FA63-204B-44FD-B232-E209FE3AA7E3}"/>
              </a:ext>
            </a:extLst>
          </p:cNvPr>
          <p:cNvSpPr/>
          <p:nvPr/>
        </p:nvSpPr>
        <p:spPr>
          <a:xfrm>
            <a:off x="4844075" y="5689675"/>
            <a:ext cx="802864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사다리꼴 425">
            <a:extLst>
              <a:ext uri="{FF2B5EF4-FFF2-40B4-BE49-F238E27FC236}">
                <a16:creationId xmlns:a16="http://schemas.microsoft.com/office/drawing/2014/main" xmlns="" id="{EFB8CC98-6EDC-42FE-B0F7-0BC8AA52816F}"/>
              </a:ext>
            </a:extLst>
          </p:cNvPr>
          <p:cNvSpPr/>
          <p:nvPr/>
        </p:nvSpPr>
        <p:spPr>
          <a:xfrm>
            <a:off x="4381102" y="5693286"/>
            <a:ext cx="462973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Text Box 479">
            <a:extLst>
              <a:ext uri="{FF2B5EF4-FFF2-40B4-BE49-F238E27FC236}">
                <a16:creationId xmlns:a16="http://schemas.microsoft.com/office/drawing/2014/main" xmlns="" id="{940A1FE7-602C-44B5-AB64-04417F025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703" y="5773520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lang="ko-KR" altLang="en-US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프론트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28" name="Text Box 479">
            <a:extLst>
              <a:ext uri="{FF2B5EF4-FFF2-40B4-BE49-F238E27FC236}">
                <a16:creationId xmlns:a16="http://schemas.microsoft.com/office/drawing/2014/main" xmlns="" id="{1A294641-C752-48A4-87CE-2396B2339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235" y="5715181"/>
            <a:ext cx="617662" cy="2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lang="en-US" altLang="ko-KR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DB</a:t>
            </a:r>
            <a:r>
              <a:rPr lang="ko-KR" altLang="en-US" kern="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설계 및 서비스구현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29" name="사다리꼴 428">
            <a:extLst>
              <a:ext uri="{FF2B5EF4-FFF2-40B4-BE49-F238E27FC236}">
                <a16:creationId xmlns:a16="http://schemas.microsoft.com/office/drawing/2014/main" xmlns="" id="{8AA9E438-E5C6-463B-A99A-6D1A41950539}"/>
              </a:ext>
            </a:extLst>
          </p:cNvPr>
          <p:cNvSpPr/>
          <p:nvPr/>
        </p:nvSpPr>
        <p:spPr>
          <a:xfrm>
            <a:off x="6979405" y="5430718"/>
            <a:ext cx="1409587" cy="546396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Text Box 479">
            <a:extLst>
              <a:ext uri="{FF2B5EF4-FFF2-40B4-BE49-F238E27FC236}">
                <a16:creationId xmlns:a16="http://schemas.microsoft.com/office/drawing/2014/main" xmlns="" id="{EC07704E-0246-4ED0-90CC-F9380B67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930" y="5492291"/>
            <a:ext cx="901226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성능</a:t>
            </a: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/</a:t>
            </a: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가용성 테스트</a:t>
            </a:r>
          </a:p>
        </p:txBody>
      </p:sp>
      <p:sp>
        <p:nvSpPr>
          <p:cNvPr id="432" name="사다리꼴 431">
            <a:extLst>
              <a:ext uri="{FF2B5EF4-FFF2-40B4-BE49-F238E27FC236}">
                <a16:creationId xmlns:a16="http://schemas.microsoft.com/office/drawing/2014/main" xmlns="" id="{1125ABE9-7A4F-41A0-B32D-1183DEC7A6EA}"/>
              </a:ext>
            </a:extLst>
          </p:cNvPr>
          <p:cNvSpPr/>
          <p:nvPr/>
        </p:nvSpPr>
        <p:spPr>
          <a:xfrm>
            <a:off x="7672422" y="5678386"/>
            <a:ext cx="706683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Text Box 479">
            <a:extLst>
              <a:ext uri="{FF2B5EF4-FFF2-40B4-BE49-F238E27FC236}">
                <a16:creationId xmlns:a16="http://schemas.microsoft.com/office/drawing/2014/main" xmlns="" id="{24D3BB28-EC16-4581-BD4E-003AF7C1B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019" y="5717592"/>
            <a:ext cx="573478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가용성 검증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34" name="사다리꼴 433">
            <a:extLst>
              <a:ext uri="{FF2B5EF4-FFF2-40B4-BE49-F238E27FC236}">
                <a16:creationId xmlns:a16="http://schemas.microsoft.com/office/drawing/2014/main" xmlns="" id="{B1085D2A-CC74-400E-A68B-D2CEFE05CEBD}"/>
              </a:ext>
            </a:extLst>
          </p:cNvPr>
          <p:cNvSpPr/>
          <p:nvPr/>
        </p:nvSpPr>
        <p:spPr>
          <a:xfrm>
            <a:off x="6976008" y="5682230"/>
            <a:ext cx="675747" cy="284923"/>
          </a:xfrm>
          <a:prstGeom prst="trapezoid">
            <a:avLst>
              <a:gd name="adj" fmla="val 22745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Text Box 479">
            <a:extLst>
              <a:ext uri="{FF2B5EF4-FFF2-40B4-BE49-F238E27FC236}">
                <a16:creationId xmlns:a16="http://schemas.microsoft.com/office/drawing/2014/main" xmlns="" id="{DB13524F-C59B-4F78-B05C-90F4CD669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385" y="5712860"/>
            <a:ext cx="462973" cy="116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2pPr marL="0" lvl="1" indent="-142851" algn="ctr" defTabSz="1330104" eaLnBrk="0" hangingPunct="0">
              <a:lnSpc>
                <a:spcPct val="95000"/>
              </a:lnSpc>
              <a:buClr>
                <a:sysClr val="windowText" lastClr="000000"/>
              </a:buClr>
              <a:tabLst>
                <a:tab pos="5647386" algn="l"/>
              </a:tabLst>
              <a:defRPr kumimoji="1" sz="8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2pPr>
          </a:lstStyle>
          <a:p>
            <a:pPr marL="0" marR="0" lvl="1" indent="-142851" algn="ctr" defTabSz="1330104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5647386" algn="l"/>
              </a:tabLst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  <a:ea typeface="+mn-ea"/>
              </a:rPr>
              <a:t>성능검증</a:t>
            </a:r>
            <a:endParaRPr kumimoji="1" lang="en-US" altLang="ko-KR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xmlns="" id="{3C7207FC-4E4A-4483-BB25-02F98908314C}"/>
              </a:ext>
            </a:extLst>
          </p:cNvPr>
          <p:cNvCxnSpPr/>
          <p:nvPr/>
        </p:nvCxnSpPr>
        <p:spPr bwMode="auto">
          <a:xfrm>
            <a:off x="1773273" y="4701959"/>
            <a:ext cx="5184000" cy="0"/>
          </a:xfrm>
          <a:prstGeom prst="line">
            <a:avLst/>
          </a:prstGeom>
          <a:solidFill>
            <a:srgbClr val="4F81BD"/>
          </a:solidFill>
          <a:ln w="50800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1" name="Oval 464">
            <a:extLst>
              <a:ext uri="{FF2B5EF4-FFF2-40B4-BE49-F238E27FC236}">
                <a16:creationId xmlns:a16="http://schemas.microsoft.com/office/drawing/2014/main" xmlns="" id="{F98CC2FD-E98F-40EB-907C-8AE160C1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09" y="4656959"/>
            <a:ext cx="90000" cy="9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99CB"/>
            </a:solidFill>
            <a:prstDash val="soli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marL="0" marR="0" lvl="0" indent="0" defTabSz="914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0" name="Oval 464">
            <a:extLst>
              <a:ext uri="{FF2B5EF4-FFF2-40B4-BE49-F238E27FC236}">
                <a16:creationId xmlns:a16="http://schemas.microsoft.com/office/drawing/2014/main" xmlns="" id="{F82B27AB-15C3-4BE4-A21A-7132F00B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27" y="4656959"/>
            <a:ext cx="90000" cy="9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99CB"/>
            </a:solidFill>
            <a:prstDash val="soli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marL="0" marR="0" lvl="0" indent="0" defTabSz="914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6" name="Oval 464">
            <a:extLst>
              <a:ext uri="{FF2B5EF4-FFF2-40B4-BE49-F238E27FC236}">
                <a16:creationId xmlns:a16="http://schemas.microsoft.com/office/drawing/2014/main" xmlns="" id="{86107B07-4078-4D12-89F9-9FF350C9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164" y="4656959"/>
            <a:ext cx="90000" cy="9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99CB"/>
            </a:solidFill>
            <a:prstDash val="soli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marL="0" marR="0" lvl="0" indent="0" defTabSz="914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7" name="Oval 464">
            <a:extLst>
              <a:ext uri="{FF2B5EF4-FFF2-40B4-BE49-F238E27FC236}">
                <a16:creationId xmlns:a16="http://schemas.microsoft.com/office/drawing/2014/main" xmlns="" id="{67B45048-FF84-42D4-BC2A-2D9D7B96B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276" y="4656959"/>
            <a:ext cx="90000" cy="9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99CB"/>
            </a:solidFill>
            <a:prstDash val="soli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marL="0" marR="0" lvl="0" indent="0" defTabSz="914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8" name="Oval 464">
            <a:extLst>
              <a:ext uri="{FF2B5EF4-FFF2-40B4-BE49-F238E27FC236}">
                <a16:creationId xmlns:a16="http://schemas.microsoft.com/office/drawing/2014/main" xmlns="" id="{223CFBBD-3CB9-4444-B754-ED850936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34" y="4656959"/>
            <a:ext cx="90000" cy="9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99CB"/>
            </a:solidFill>
            <a:prstDash val="soli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marL="0" marR="0" lvl="0" indent="0" defTabSz="914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6" name="Oval 464">
            <a:extLst>
              <a:ext uri="{FF2B5EF4-FFF2-40B4-BE49-F238E27FC236}">
                <a16:creationId xmlns:a16="http://schemas.microsoft.com/office/drawing/2014/main" xmlns="" id="{5C354342-4F5D-416F-B941-C3324485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213" y="4656959"/>
            <a:ext cx="90000" cy="90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99CB"/>
            </a:solidFill>
            <a:prstDash val="solid"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marL="0" marR="0" lvl="0" indent="0" defTabSz="914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2C33525-5389-4404-951D-A410F1E21FB1}"/>
              </a:ext>
            </a:extLst>
          </p:cNvPr>
          <p:cNvGrpSpPr/>
          <p:nvPr/>
        </p:nvGrpSpPr>
        <p:grpSpPr>
          <a:xfrm>
            <a:off x="1687009" y="5947478"/>
            <a:ext cx="6750687" cy="90000"/>
            <a:chOff x="1687009" y="5947478"/>
            <a:chExt cx="6750687" cy="90000"/>
          </a:xfrm>
        </p:grpSpPr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xmlns="" id="{FD9AB8E3-AF86-4BF6-B544-0D923437FFB1}"/>
                </a:ext>
              </a:extLst>
            </p:cNvPr>
            <p:cNvCxnSpPr/>
            <p:nvPr/>
          </p:nvCxnSpPr>
          <p:spPr bwMode="auto">
            <a:xfrm>
              <a:off x="1773273" y="5992478"/>
              <a:ext cx="6588000" cy="0"/>
            </a:xfrm>
            <a:prstGeom prst="line">
              <a:avLst/>
            </a:prstGeom>
            <a:solidFill>
              <a:srgbClr val="4F81BD"/>
            </a:solidFill>
            <a:ln w="508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6" name="Oval 464">
              <a:extLst>
                <a:ext uri="{FF2B5EF4-FFF2-40B4-BE49-F238E27FC236}">
                  <a16:creationId xmlns:a16="http://schemas.microsoft.com/office/drawing/2014/main" xmlns="" id="{D75DE8AE-0B83-4034-B38D-43AF43E70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009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17" name="Oval 464">
              <a:extLst>
                <a:ext uri="{FF2B5EF4-FFF2-40B4-BE49-F238E27FC236}">
                  <a16:creationId xmlns:a16="http://schemas.microsoft.com/office/drawing/2014/main" xmlns="" id="{61341351-EEAF-47BB-A35F-0084D3129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27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22" name="Oval 464">
              <a:extLst>
                <a:ext uri="{FF2B5EF4-FFF2-40B4-BE49-F238E27FC236}">
                  <a16:creationId xmlns:a16="http://schemas.microsoft.com/office/drawing/2014/main" xmlns="" id="{34864538-51F8-4D8F-83AE-36D02E966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164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23" name="Oval 464">
              <a:extLst>
                <a:ext uri="{FF2B5EF4-FFF2-40B4-BE49-F238E27FC236}">
                  <a16:creationId xmlns:a16="http://schemas.microsoft.com/office/drawing/2014/main" xmlns="" id="{B1AD72A1-BF51-4DE1-9C4E-6DB00517D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276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24" name="Oval 464">
              <a:extLst>
                <a:ext uri="{FF2B5EF4-FFF2-40B4-BE49-F238E27FC236}">
                  <a16:creationId xmlns:a16="http://schemas.microsoft.com/office/drawing/2014/main" xmlns="" id="{5B7E3EE3-5CA1-46BF-B2CB-654CB8F8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934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30" name="Oval 464">
              <a:extLst>
                <a:ext uri="{FF2B5EF4-FFF2-40B4-BE49-F238E27FC236}">
                  <a16:creationId xmlns:a16="http://schemas.microsoft.com/office/drawing/2014/main" xmlns="" id="{96AF7842-9048-458C-8C02-0D248815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696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37" name="Oval 464">
              <a:extLst>
                <a:ext uri="{FF2B5EF4-FFF2-40B4-BE49-F238E27FC236}">
                  <a16:creationId xmlns:a16="http://schemas.microsoft.com/office/drawing/2014/main" xmlns="" id="{EDF35334-E3D0-4839-AC12-70044564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299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38" name="Oval 464">
              <a:extLst>
                <a:ext uri="{FF2B5EF4-FFF2-40B4-BE49-F238E27FC236}">
                  <a16:creationId xmlns:a16="http://schemas.microsoft.com/office/drawing/2014/main" xmlns="" id="{9BF334F4-FF00-4CFC-BFE6-4475569E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964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39" name="Oval 464">
              <a:extLst>
                <a:ext uri="{FF2B5EF4-FFF2-40B4-BE49-F238E27FC236}">
                  <a16:creationId xmlns:a16="http://schemas.microsoft.com/office/drawing/2014/main" xmlns="" id="{B758D759-9B5B-4A44-B069-05CD0CBE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8406" y="5947478"/>
              <a:ext cx="90000" cy="9000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99CB"/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defTabSz="914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690311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10685</TotalTime>
  <Words>296</Words>
  <Application>Microsoft Office PowerPoint</Application>
  <PresentationFormat>A4 용지(210x297mm)</PresentationFormat>
  <Paragraphs>129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Calibri</vt:lpstr>
      <vt:lpstr>106_Office 테마</vt:lpstr>
      <vt:lpstr>PowerPoint 프레젠테이션</vt:lpstr>
      <vt:lpstr>USE Case Diagram</vt:lpstr>
      <vt:lpstr>화면 설계 – 로그인 / 로그아웃</vt:lpstr>
      <vt:lpstr>화면 설계 – 물건 목록 조회</vt:lpstr>
      <vt:lpstr>화면 설계 – 물건 상세 조회</vt:lpstr>
      <vt:lpstr>시스템 구축 일정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인상</dc:creator>
  <cp:lastModifiedBy>Park Dabby</cp:lastModifiedBy>
  <cp:revision>931</cp:revision>
  <cp:lastPrinted>2019-08-29T08:15:20Z</cp:lastPrinted>
  <dcterms:created xsi:type="dcterms:W3CDTF">2019-04-29T02:29:06Z</dcterms:created>
  <dcterms:modified xsi:type="dcterms:W3CDTF">2020-03-04T01:38:01Z</dcterms:modified>
</cp:coreProperties>
</file>