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4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7846" y="1143000"/>
            <a:ext cx="2382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6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95048" y="2516784"/>
            <a:ext cx="6382200" cy="6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38198" y="3959567"/>
            <a:ext cx="85239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62381" y="2332067"/>
            <a:ext cx="85239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800" cy="4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30305" y="6731214"/>
            <a:ext cx="6703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sz="1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5365" y="2465705"/>
            <a:ext cx="3288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934778" y="2465705"/>
            <a:ext cx="3304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beastser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99864"/>
            <a:ext cx="7772400" cy="1024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618788"/>
            <a:ext cx="7772400" cy="852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72149" y="261862"/>
            <a:ext cx="6055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37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62" y="271257"/>
            <a:ext cx="1094725" cy="1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341567" y="6501007"/>
            <a:ext cx="3357300" cy="225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2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……………………………….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176323" y="2509620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180313" y="7243303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3"/>
          <p:cNvSpPr txBox="1"/>
          <p:nvPr/>
        </p:nvSpPr>
        <p:spPr>
          <a:xfrm>
            <a:off x="4047486" y="6501003"/>
            <a:ext cx="3491700" cy="3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</a:t>
            </a:r>
            <a:b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from indigenous fruit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</a:t>
            </a:r>
            <a:r>
              <a:rPr lang="en-US" sz="1500" b="0" i="1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Redbull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Coke,</a:t>
            </a:r>
            <a:b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</a:t>
            </a:r>
            <a:r>
              <a:rPr lang="en-US" sz="1500" b="0" i="1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Iced 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Tea, etc.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607282" y="895974"/>
            <a:ext cx="2823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3E7CA357-BF9A-46AA-B7D5-7CEBF5ED5987}"/>
              </a:ext>
            </a:extLst>
          </p:cNvPr>
          <p:cNvSpPr txBox="1"/>
          <p:nvPr/>
        </p:nvSpPr>
        <p:spPr>
          <a:xfrm>
            <a:off x="170226" y="9638223"/>
            <a:ext cx="343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1800" b="0" i="1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00;p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DD136230-5AAF-4830-9699-B2C5E06424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6019" y="8817691"/>
            <a:ext cx="782375" cy="7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6C3E6655-7ABD-406F-9B2A-75B0018826B2}"/>
              </a:ext>
            </a:extLst>
          </p:cNvPr>
          <p:cNvSpPr/>
          <p:nvPr/>
        </p:nvSpPr>
        <p:spPr>
          <a:xfrm>
            <a:off x="403262" y="4784467"/>
            <a:ext cx="7039358" cy="1445931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03733" y="1815534"/>
            <a:ext cx="7127100" cy="454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4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  <a:endParaRPr lang="en-US"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indent="-349250"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Sandwich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………….......................................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Chips and drink ………………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empanadas (beef and cheese)</a:t>
            </a: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Fries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Includes smoked ch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icken, cheese, guava BBQ, and cilantro</a:t>
            </a: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Fries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……………..…………….........................................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Homestyle Fries</a:t>
            </a:r>
            <a:r>
              <a:rPr lang="en-US" sz="1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…….…………………........................................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129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Simeon Wuthier</cp:lastModifiedBy>
  <cp:revision>17</cp:revision>
  <dcterms:modified xsi:type="dcterms:W3CDTF">2025-10-03T15:41:34Z</dcterms:modified>
</cp:coreProperties>
</file>