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hAGQ6bx072VdG0iiEFAjy+qtJD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6" d="100"/>
          <a:sy n="16" d="100"/>
        </p:scale>
        <p:origin x="59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401336" y="1143000"/>
            <a:ext cx="2055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645920" y="5387343"/>
            <a:ext cx="186537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43200" y="17289783"/>
            <a:ext cx="164592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529592" y="9742051"/>
            <a:ext cx="20886300" cy="18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4122542" y="13335000"/>
            <a:ext cx="278967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5478748" y="8740050"/>
            <a:ext cx="27896700" cy="13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497331" y="8206749"/>
            <a:ext cx="18928200" cy="136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497331" y="22029429"/>
            <a:ext cx="189282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757575"/>
              </a:buClr>
              <a:buSzPts val="5900"/>
              <a:buNone/>
              <a:defRPr sz="59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900"/>
              <a:buNone/>
              <a:defRPr sz="49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400"/>
              <a:buNone/>
              <a:defRPr sz="4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11099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11619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11619" y="8069581"/>
            <a:ext cx="92841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511619" y="12024360"/>
            <a:ext cx="92841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1109962" y="8069581"/>
            <a:ext cx="93294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1109962" y="12024360"/>
            <a:ext cx="93294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723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1pPr>
            <a:lvl2pPr marL="914400" lvl="1" indent="-666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 sz="5900"/>
            </a:lvl3pPr>
            <a:lvl4pPr marL="1828800" lvl="3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4pPr>
            <a:lvl5pPr marL="2286000" lvl="4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5pPr>
            <a:lvl6pPr marL="2743200" lvl="5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6pPr>
            <a:lvl7pPr marL="3200400" lvl="6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7pPr>
            <a:lvl8pPr marL="3657600" lvl="7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8pPr>
            <a:lvl9pPr marL="4114800" lvl="8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Play"/>
              <a:buNone/>
              <a:defRPr sz="10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marR="0" lvl="0" indent="-6667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3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9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beastservices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326828"/>
            <a:ext cx="21945600" cy="33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5297875"/>
            <a:ext cx="21945600" cy="27902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721363" y="857002"/>
            <a:ext cx="170976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110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4600" dirty="0"/>
          </a:p>
        </p:txBody>
      </p:sp>
      <p:pic>
        <p:nvPicPr>
          <p:cNvPr id="92" name="Google Shape;92;p1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621" y="887749"/>
            <a:ext cx="3582738" cy="358274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953150" y="21095145"/>
            <a:ext cx="9859200" cy="736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4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indent="-933450">
              <a:buClr>
                <a:schemeClr val="lt1"/>
              </a:buClr>
              <a:buSzPts val="5900"/>
              <a:buFont typeface="Arial"/>
              <a:buChar char="•"/>
            </a:pP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indent="-933450"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4600" dirty="0"/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endParaRPr sz="4600" dirty="0"/>
          </a:p>
          <a:p>
            <a:pPr marL="14986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600" dirty="0"/>
          </a:p>
        </p:txBody>
      </p:sp>
      <p:cxnSp>
        <p:nvCxnSpPr>
          <p:cNvPr id="95" name="Google Shape;95;p1"/>
          <p:cNvCxnSpPr/>
          <p:nvPr/>
        </p:nvCxnSpPr>
        <p:spPr>
          <a:xfrm>
            <a:off x="497853" y="8565495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"/>
          <p:cNvCxnSpPr/>
          <p:nvPr/>
        </p:nvCxnSpPr>
        <p:spPr>
          <a:xfrm>
            <a:off x="497853" y="23320896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"/>
          <p:cNvSpPr txBox="1"/>
          <p:nvPr/>
        </p:nvSpPr>
        <p:spPr>
          <a:xfrm>
            <a:off x="11416931" y="21095143"/>
            <a:ext cx="9859200" cy="8980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 from indigenous fruit </a:t>
            </a:r>
            <a: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b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4600" dirty="0"/>
          </a:p>
        </p:txBody>
      </p:sp>
      <p:pic>
        <p:nvPicPr>
          <p:cNvPr id="98" name="Google Shape;98;p1" descr="A qr code with black squar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4643" y="28201598"/>
            <a:ext cx="2560503" cy="256050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595237" y="31056122"/>
            <a:ext cx="94791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5200" i="1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3008796" y="2932280"/>
            <a:ext cx="79719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4600"/>
          </a:p>
        </p:txBody>
      </p:sp>
      <p:sp>
        <p:nvSpPr>
          <p:cNvPr id="14" name="Google Shape;91;p1">
            <a:extLst>
              <a:ext uri="{FF2B5EF4-FFF2-40B4-BE49-F238E27FC236}">
                <a16:creationId xmlns:a16="http://schemas.microsoft.com/office/drawing/2014/main" id="{C3B27BE9-C689-4820-811B-03F7B6B3A0E4}"/>
              </a:ext>
            </a:extLst>
          </p:cNvPr>
          <p:cNvSpPr/>
          <p:nvPr/>
        </p:nvSpPr>
        <p:spPr>
          <a:xfrm>
            <a:off x="1200251" y="15790609"/>
            <a:ext cx="19780445" cy="4661472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94849" y="6179576"/>
            <a:ext cx="20085900" cy="14320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endParaRPr sz="118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Cheeseburger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……………………………….……....................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13.5</a:t>
            </a:r>
            <a:endParaRPr sz="59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Sandwich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…………….…..........................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13.5</a:t>
            </a:r>
            <a:endParaRPr lang="en-US"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Beer Brat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r>
            <a:endParaRPr sz="59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984500" lvl="1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Meal deal: Chips and drink …………………………….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3</a:t>
            </a:r>
            <a:endParaRPr sz="59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9845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marR="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Pastelillos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………………………………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</a:p>
          <a:p>
            <a:pPr marL="2984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Stuffed fried empanadas (beef and cheese)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marR="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Fries &amp; Smoked Chicken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r>
          </a:p>
          <a:p>
            <a:pPr marL="29845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Includes cheese, guava BBQ, &amp; cilantro</a:t>
            </a:r>
          </a:p>
          <a:p>
            <a:pPr marL="1498600" marR="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Regular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endParaRPr lang="en-US" sz="26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marR="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Homestyle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br>
              <a:rPr lang="en-US" sz="1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114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11</cp:revision>
  <dcterms:created xsi:type="dcterms:W3CDTF">2024-05-17T02:02:58Z</dcterms:created>
  <dcterms:modified xsi:type="dcterms:W3CDTF">2025-10-03T00:10:00Z</dcterms:modified>
</cp:coreProperties>
</file>