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197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8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95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968074" y="4438933"/>
            <a:ext cx="3601200" cy="2248058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02991" y="1835959"/>
            <a:ext cx="3765300" cy="4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Made from the freshest plantains</a:t>
            </a:r>
            <a:endParaRPr sz="20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 w/ guava marmalade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035369" y="1835964"/>
            <a:ext cx="3491700" cy="562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Rice, beans w/ smoked chicken</a:t>
            </a:r>
            <a:endParaRPr sz="15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skewers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plaintains</a:t>
            </a:r>
            <a:endParaRPr sz="15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Crisped plantains</a:t>
            </a:r>
            <a:endParaRPr lang="en-US"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..................................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br>
              <a:rPr lang="en-US" sz="6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9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48115" y="6579285"/>
            <a:ext cx="36201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1" i="0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176323" y="2528017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76323" y="7340642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4043496" y="6579279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………………...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 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0226" y="9560531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219851" y="895974"/>
            <a:ext cx="32106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806B78-C153-400F-B57B-8673A54E156B}"/>
              </a:ext>
            </a:extLst>
          </p:cNvPr>
          <p:cNvGrpSpPr/>
          <p:nvPr/>
        </p:nvGrpSpPr>
        <p:grpSpPr>
          <a:xfrm>
            <a:off x="2518410" y="1911337"/>
            <a:ext cx="815274" cy="523220"/>
            <a:chOff x="2415540" y="1937095"/>
            <a:chExt cx="81527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BB7302-9200-4EB8-834D-41C2E8AB98B7}"/>
                </a:ext>
              </a:extLst>
            </p:cNvPr>
            <p:cNvSpPr txBox="1"/>
            <p:nvPr/>
          </p:nvSpPr>
          <p:spPr>
            <a:xfrm>
              <a:off x="2438609" y="1937095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Served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CCB601EF-72F0-41E7-AEA2-31CBECDBABFC}"/>
                </a:ext>
              </a:extLst>
            </p:cNvPr>
            <p:cNvSpPr/>
            <p:nvPr/>
          </p:nvSpPr>
          <p:spPr>
            <a:xfrm>
              <a:off x="2415540" y="1937095"/>
              <a:ext cx="799871" cy="523220"/>
            </a:xfrm>
            <a:prstGeom prst="bracketPair">
              <a:avLst>
                <a:gd name="adj" fmla="val 1411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2AA4717-18A3-41CB-82B2-C923DD4516E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739999"/>
            <a:ext cx="782375" cy="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Simeon Wuthier</cp:lastModifiedBy>
  <cp:revision>6</cp:revision>
  <dcterms:modified xsi:type="dcterms:W3CDTF">2025-10-03T00:03:18Z</dcterms:modified>
</cp:coreProperties>
</file>