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61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41567" y="6501007"/>
            <a:ext cx="3357300" cy="248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844294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80313" y="724330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7486" y="6501003"/>
            <a:ext cx="3491700" cy="310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b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638223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17691"/>
            <a:ext cx="782375" cy="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6C3E6655-7ABD-406F-9B2A-75B0018826B2}"/>
              </a:ext>
            </a:extLst>
          </p:cNvPr>
          <p:cNvSpPr/>
          <p:nvPr/>
        </p:nvSpPr>
        <p:spPr>
          <a:xfrm>
            <a:off x="403262" y="5119141"/>
            <a:ext cx="7039358" cy="1445931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3733" y="2150208"/>
            <a:ext cx="7127100" cy="45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  <a:endParaRPr lang="en-US"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indent="-349250"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Chips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&amp; Smoked Chicken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……………..……………........................................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…….…………………........................................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116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7</cp:revision>
  <dcterms:modified xsi:type="dcterms:W3CDTF">2025-10-03T00:09:56Z</dcterms:modified>
</cp:coreProperties>
</file>