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7772400" cy="10058400"/>
  <p:notesSz cx="6858000" cy="9144000"/>
  <p:embeddedFontLst>
    <p:embeddedFont>
      <p:font typeface="Arial Narrow" panose="020B0606020202030204" pitchFamily="34" charset="0"/>
      <p:regular r:id="rId4"/>
      <p:bold r:id="rId5"/>
      <p:italic r:id="rId6"/>
      <p:boldItalic r:id="rId7"/>
    </p:embeddedFont>
    <p:embeddedFont>
      <p:font typeface="Open Sans" panose="020B0604020202020204" charset="0"/>
      <p:regular r:id="rId8"/>
      <p:bold r:id="rId9"/>
      <p:italic r:id="rId10"/>
      <p:boldItalic r:id="rId11"/>
    </p:embeddedFont>
    <p:embeddedFont>
      <p:font typeface="Play" panose="020B0604020202020204" charset="0"/>
      <p:regular r:id="rId12"/>
      <p:bold r:id="rId1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CD8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55" d="100"/>
          <a:sy n="55" d="100"/>
        </p:scale>
        <p:origin x="341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viewProps" Target="view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237846" y="1143000"/>
            <a:ext cx="23823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36788" y="1143000"/>
            <a:ext cx="23844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582930" y="1646133"/>
            <a:ext cx="6606600" cy="35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534353" y="535519"/>
            <a:ext cx="6703800" cy="19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 rot="5400000">
            <a:off x="695048" y="2516784"/>
            <a:ext cx="6382200" cy="670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5pPr>
            <a:lvl6pPr marL="2743200" lvl="5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title"/>
          </p:nvPr>
        </p:nvSpPr>
        <p:spPr>
          <a:xfrm rot="5400000">
            <a:off x="2138198" y="3959567"/>
            <a:ext cx="8523900" cy="16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2"/>
          <p:cNvSpPr txBox="1">
            <a:spLocks noGrp="1"/>
          </p:cNvSpPr>
          <p:nvPr>
            <p:ph type="body" idx="1"/>
          </p:nvPr>
        </p:nvSpPr>
        <p:spPr>
          <a:xfrm rot="5400000">
            <a:off x="-1262381" y="2332067"/>
            <a:ext cx="8523900" cy="49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5pPr>
            <a:lvl6pPr marL="2743200" lvl="5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2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534353" y="535519"/>
            <a:ext cx="6703800" cy="19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body" idx="1"/>
          </p:nvPr>
        </p:nvSpPr>
        <p:spPr>
          <a:xfrm>
            <a:off x="534353" y="2677584"/>
            <a:ext cx="6703800" cy="6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5pPr>
            <a:lvl6pPr marL="2743200" lvl="5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530305" y="2507618"/>
            <a:ext cx="6703800" cy="418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Play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530305" y="6731214"/>
            <a:ext cx="6703800" cy="22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700"/>
              <a:buNone/>
              <a:defRPr sz="17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400"/>
              <a:buNone/>
              <a:defRPr sz="14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 sz="13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 sz="13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 sz="13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 sz="13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 sz="13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300"/>
              <a:buNone/>
              <a:defRPr sz="13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4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534353" y="535519"/>
            <a:ext cx="6703800" cy="19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body" idx="1"/>
          </p:nvPr>
        </p:nvSpPr>
        <p:spPr>
          <a:xfrm>
            <a:off x="534353" y="2677584"/>
            <a:ext cx="3303300" cy="6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5pPr>
            <a:lvl6pPr marL="2743200" lvl="5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body" idx="2"/>
          </p:nvPr>
        </p:nvSpPr>
        <p:spPr>
          <a:xfrm>
            <a:off x="3934778" y="2677584"/>
            <a:ext cx="3303300" cy="6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5pPr>
            <a:lvl6pPr marL="2743200" lvl="5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>
            <a:spLocks noGrp="1"/>
          </p:cNvSpPr>
          <p:nvPr>
            <p:ph type="title"/>
          </p:nvPr>
        </p:nvSpPr>
        <p:spPr>
          <a:xfrm>
            <a:off x="535365" y="535519"/>
            <a:ext cx="6703800" cy="19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body" idx="1"/>
          </p:nvPr>
        </p:nvSpPr>
        <p:spPr>
          <a:xfrm>
            <a:off x="535365" y="2465705"/>
            <a:ext cx="3288000" cy="12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body" idx="2"/>
          </p:nvPr>
        </p:nvSpPr>
        <p:spPr>
          <a:xfrm>
            <a:off x="535365" y="3674110"/>
            <a:ext cx="3288000" cy="54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5pPr>
            <a:lvl6pPr marL="2743200" lvl="5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3"/>
          </p:nvPr>
        </p:nvSpPr>
        <p:spPr>
          <a:xfrm>
            <a:off x="3934778" y="2465705"/>
            <a:ext cx="3304200" cy="120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 b="1"/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4"/>
          </p:nvPr>
        </p:nvSpPr>
        <p:spPr>
          <a:xfrm>
            <a:off x="3934778" y="3674110"/>
            <a:ext cx="3304200" cy="540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5pPr>
            <a:lvl6pPr marL="2743200" lvl="5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6pPr>
            <a:lvl7pPr marL="3200400" lvl="6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7pPr>
            <a:lvl8pPr marL="3657600" lvl="7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8pPr>
            <a:lvl9pPr marL="4114800" lvl="8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534353" y="535519"/>
            <a:ext cx="6703800" cy="19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8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535365" y="670560"/>
            <a:ext cx="2506800" cy="23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lay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body" idx="1"/>
          </p:nvPr>
        </p:nvSpPr>
        <p:spPr>
          <a:xfrm>
            <a:off x="3304282" y="1448225"/>
            <a:ext cx="3934800" cy="71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3937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  <a:defRPr sz="2600"/>
            </a:lvl1pPr>
            <a:lvl2pPr marL="914400" lvl="1" indent="-3746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300"/>
              <a:buChar char="•"/>
              <a:defRPr sz="2300"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4pPr>
            <a:lvl5pPr marL="2286000" lvl="4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5pPr>
            <a:lvl6pPr marL="2743200" lvl="5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marL="3200400" lvl="6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marL="3657600" lvl="7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marL="4114800" lvl="8" indent="-3365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>
            <a:endParaRPr/>
          </a:p>
        </p:txBody>
      </p:sp>
      <p:sp>
        <p:nvSpPr>
          <p:cNvPr id="61" name="Google Shape;61;p9"/>
          <p:cNvSpPr txBox="1">
            <a:spLocks noGrp="1"/>
          </p:cNvSpPr>
          <p:nvPr>
            <p:ph type="body" idx="2"/>
          </p:nvPr>
        </p:nvSpPr>
        <p:spPr>
          <a:xfrm>
            <a:off x="535365" y="3017521"/>
            <a:ext cx="2506800" cy="55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535365" y="670560"/>
            <a:ext cx="2506800" cy="234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Play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>
            <a:spLocks noGrp="1"/>
          </p:cNvSpPr>
          <p:nvPr>
            <p:ph type="pic" idx="2"/>
          </p:nvPr>
        </p:nvSpPr>
        <p:spPr>
          <a:xfrm>
            <a:off x="3304282" y="1448225"/>
            <a:ext cx="3934800" cy="7147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>
            <a:spLocks noGrp="1"/>
          </p:cNvSpPr>
          <p:nvPr>
            <p:ph type="body" idx="1"/>
          </p:nvPr>
        </p:nvSpPr>
        <p:spPr>
          <a:xfrm>
            <a:off x="535365" y="3017521"/>
            <a:ext cx="2506800" cy="55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34353" y="535519"/>
            <a:ext cx="6703800" cy="194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Play"/>
              <a:buNone/>
              <a:defRPr sz="36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34353" y="2677584"/>
            <a:ext cx="6703800" cy="638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normAutofit/>
          </a:bodyPr>
          <a:lstStyle>
            <a:lvl1pPr marL="457200" marR="0" lvl="0" indent="-3746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Char char="•"/>
              <a:defRPr sz="23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65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534353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2574608" y="9322649"/>
            <a:ext cx="26232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5489258" y="9322649"/>
            <a:ext cx="1748700" cy="53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s://dabeastservice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/>
          <p:nvPr/>
        </p:nvSpPr>
        <p:spPr>
          <a:xfrm>
            <a:off x="0" y="-99864"/>
            <a:ext cx="7772400" cy="10244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/>
          <p:nvPr/>
        </p:nvSpPr>
        <p:spPr>
          <a:xfrm>
            <a:off x="0" y="1618788"/>
            <a:ext cx="7772400" cy="85254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txBody>
          <a:bodyPr spcFirstLastPara="1" wrap="square" lIns="100775" tIns="50375" rIns="100775" bIns="503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1672149" y="261862"/>
            <a:ext cx="6055500" cy="6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lang="en-US" sz="3700" b="1" i="0" u="none" strike="noStrike" cap="none" dirty="0" err="1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DaBeast</a:t>
            </a:r>
            <a:r>
              <a:rPr lang="en-US" sz="3700" b="1" i="0" u="none" strike="noStrike" cap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700" i="0" u="none" strike="noStrike" cap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Catering LLC</a:t>
            </a:r>
            <a:endParaRPr sz="15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13" descr="A bull face with horns&#10;&#10;Description automatically generated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3262" y="271257"/>
            <a:ext cx="1094725" cy="1094726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3"/>
          <p:cNvSpPr txBox="1"/>
          <p:nvPr/>
        </p:nvSpPr>
        <p:spPr>
          <a:xfrm>
            <a:off x="341567" y="6501007"/>
            <a:ext cx="3357300" cy="22561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Desserts</a:t>
            </a:r>
            <a:endParaRPr sz="2600" b="1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endParaRPr sz="20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3048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Fried Oreos ………………..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5</a:t>
            </a: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048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Fried Cheesecake Bites ….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6</a:t>
            </a:r>
          </a:p>
          <a:p>
            <a:pPr marL="3048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Limber De Coco (Ice Cream)</a:t>
            </a:r>
            <a:r>
              <a:rPr lang="en-US" sz="2000" b="0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    ……………………………….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5</a:t>
            </a:r>
            <a:endParaRPr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5" name="Google Shape;95;p13"/>
          <p:cNvCxnSpPr/>
          <p:nvPr/>
        </p:nvCxnSpPr>
        <p:spPr>
          <a:xfrm>
            <a:off x="176323" y="2509620"/>
            <a:ext cx="7350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96" name="Google Shape;96;p13"/>
          <p:cNvCxnSpPr/>
          <p:nvPr/>
        </p:nvCxnSpPr>
        <p:spPr>
          <a:xfrm>
            <a:off x="180313" y="7243303"/>
            <a:ext cx="73509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7" name="Google Shape;97;p13"/>
          <p:cNvSpPr txBox="1"/>
          <p:nvPr/>
        </p:nvSpPr>
        <p:spPr>
          <a:xfrm>
            <a:off x="4047486" y="6501003"/>
            <a:ext cx="3491700" cy="31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Beverages</a:t>
            </a: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3048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Guanabana ………………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4.5</a:t>
            </a:r>
            <a:endParaRPr lang="en-US"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03300" marR="0" lvl="1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 Narrow"/>
              <a:buChar char="○"/>
            </a:pPr>
            <a:r>
              <a:rPr lang="en-US" sz="1500" b="0" i="1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Creamy tart drink derived</a:t>
            </a:r>
            <a:br>
              <a:rPr lang="en-US" sz="1500" i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en-US" sz="1500" b="0" i="1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from indigenous fruit </a:t>
            </a:r>
            <a:r>
              <a:rPr lang="en-US" sz="15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☺</a:t>
            </a:r>
            <a:endParaRPr sz="15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52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rgbClr val="8CD87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3048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Soft Drinks ………………….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3</a:t>
            </a:r>
            <a:endParaRPr lang="en-US"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003300" marR="0" lvl="1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 Narrow"/>
              <a:buChar char="○"/>
            </a:pPr>
            <a:r>
              <a:rPr lang="en-US" sz="1500" b="0" i="1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Gatorade, </a:t>
            </a:r>
            <a:r>
              <a:rPr lang="en-US" sz="1500" b="0" i="1" u="none" strike="noStrike" cap="none" dirty="0" err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Redbull</a:t>
            </a:r>
            <a:r>
              <a:rPr lang="en-US" sz="1500" b="0" i="1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, Coke,</a:t>
            </a:r>
            <a:br>
              <a:rPr lang="en-US" sz="1500" b="0" i="1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en-US" sz="1500" b="0" i="1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Sprite, Fanta, Iced Tea, etc.</a:t>
            </a:r>
            <a:endParaRPr sz="20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3048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Water ………………………..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3</a:t>
            </a:r>
            <a:endParaRPr sz="15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4607282" y="895974"/>
            <a:ext cx="2823300" cy="3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(719) 551-9409</a:t>
            </a:r>
            <a:endParaRPr sz="15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01;p13">
            <a:extLst>
              <a:ext uri="{FF2B5EF4-FFF2-40B4-BE49-F238E27FC236}">
                <a16:creationId xmlns:a16="http://schemas.microsoft.com/office/drawing/2014/main" id="{3E7CA357-BF9A-46AA-B7D5-7CEBF5ED5987}"/>
              </a:ext>
            </a:extLst>
          </p:cNvPr>
          <p:cNvSpPr txBox="1"/>
          <p:nvPr/>
        </p:nvSpPr>
        <p:spPr>
          <a:xfrm>
            <a:off x="170226" y="9638223"/>
            <a:ext cx="3438300" cy="37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1" u="none" strike="noStrike" cap="none" dirty="0">
                <a:solidFill>
                  <a:srgbClr val="8CD87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https://dabeastservices.com</a:t>
            </a:r>
            <a:endParaRPr sz="1800" b="0" i="1" u="none" strike="noStrike" cap="none" dirty="0">
              <a:solidFill>
                <a:srgbClr val="8CD87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" name="Google Shape;100;p13" descr="A qr code with black squares&#10;&#10;Description automatically generated">
            <a:extLst>
              <a:ext uri="{FF2B5EF4-FFF2-40B4-BE49-F238E27FC236}">
                <a16:creationId xmlns:a16="http://schemas.microsoft.com/office/drawing/2014/main" id="{DD136230-5AAF-4830-9699-B2C5E06424FE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36019" y="8817691"/>
            <a:ext cx="782375" cy="78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91;p1">
            <a:extLst>
              <a:ext uri="{FF2B5EF4-FFF2-40B4-BE49-F238E27FC236}">
                <a16:creationId xmlns:a16="http://schemas.microsoft.com/office/drawing/2014/main" id="{6C3E6655-7ABD-406F-9B2A-75B0018826B2}"/>
              </a:ext>
            </a:extLst>
          </p:cNvPr>
          <p:cNvSpPr/>
          <p:nvPr/>
        </p:nvSpPr>
        <p:spPr>
          <a:xfrm>
            <a:off x="403262" y="4784467"/>
            <a:ext cx="7039358" cy="1445931"/>
          </a:xfrm>
          <a:prstGeom prst="roundRect">
            <a:avLst>
              <a:gd name="adj" fmla="val 4489"/>
            </a:avLst>
          </a:prstGeom>
          <a:solidFill>
            <a:srgbClr val="3F3F3F"/>
          </a:solidFill>
          <a:ln>
            <a:noFill/>
          </a:ln>
        </p:spPr>
        <p:txBody>
          <a:bodyPr spcFirstLastPara="1" wrap="square" lIns="298525" tIns="149225" rIns="298525" bIns="1492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5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303733" y="1815534"/>
            <a:ext cx="7127100" cy="4549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0775" tIns="50375" rIns="100775" bIns="503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Lunch / Dinner</a:t>
            </a:r>
            <a:endParaRPr sz="40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5080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 Narrow"/>
              <a:buChar char="●"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Cheeseburger</a:t>
            </a:r>
            <a:r>
              <a:rPr lang="en-US" sz="200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……………………………..................................</a:t>
            </a:r>
            <a:r>
              <a:rPr lang="en-US" sz="2000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. </a:t>
            </a:r>
            <a:r>
              <a:rPr lang="en-US" sz="2000" b="0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13.5</a:t>
            </a:r>
            <a:endParaRPr lang="en-US" sz="2000" b="1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508000" indent="-349250">
              <a:buClr>
                <a:schemeClr val="lt1"/>
              </a:buClr>
              <a:buSzPts val="1500"/>
              <a:buFont typeface="Arial Narrow"/>
              <a:buChar char="●"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Smoked Chicken Sandwich</a:t>
            </a:r>
            <a:r>
              <a:rPr lang="en-US" sz="200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………….......................................</a:t>
            </a:r>
            <a:r>
              <a:rPr lang="en-US" sz="2000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.</a:t>
            </a:r>
            <a:r>
              <a:rPr lang="en-US" sz="2000" b="0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 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13</a:t>
            </a:r>
          </a:p>
          <a:p>
            <a:pPr marL="5080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 Narrow"/>
              <a:buChar char="●"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Beer Brat </a:t>
            </a:r>
            <a:r>
              <a:rPr lang="en-US" sz="200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………………………………....................................</a:t>
            </a:r>
            <a:r>
              <a:rPr lang="en-US" sz="20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.</a:t>
            </a:r>
            <a:r>
              <a:rPr lang="en-US" sz="200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..... </a:t>
            </a:r>
            <a:r>
              <a:rPr lang="en-US" sz="2000" b="0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10</a:t>
            </a:r>
            <a:endParaRPr sz="2000" b="1" i="0" u="none" strike="noStrike" cap="none" dirty="0">
              <a:solidFill>
                <a:srgbClr val="8CD87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0033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 Narrow"/>
              <a:buChar char="○"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Meal deal: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Chips and drink ………………</a:t>
            </a:r>
            <a:r>
              <a:rPr lang="en-US" sz="20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………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.…</a:t>
            </a:r>
            <a:r>
              <a:rPr lang="en-US" sz="20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…..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 </a:t>
            </a:r>
            <a:r>
              <a:rPr lang="en-US" sz="2000" b="1" i="0" u="none" strike="noStrike" cap="none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Add 3</a:t>
            </a:r>
            <a:endParaRPr sz="20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5080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 Narrow"/>
              <a:buChar char="●"/>
            </a:pPr>
            <a:r>
              <a:rPr lang="en-US" sz="2000" b="1" i="0" u="none" strike="noStrike" cap="none" dirty="0" err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Pastelillos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 </a:t>
            </a:r>
            <a:r>
              <a:rPr lang="en-US" sz="200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………………………………........................................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. </a:t>
            </a:r>
            <a:r>
              <a:rPr lang="en-US" sz="2000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0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5</a:t>
            </a:r>
            <a:endParaRPr sz="2000" b="1" i="0" u="none" strike="noStrike" cap="none" dirty="0">
              <a:solidFill>
                <a:srgbClr val="8CD87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0033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 Narrow"/>
              <a:buChar char="○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Stuffed fried empanadas (beef and cheese)</a:t>
            </a:r>
          </a:p>
          <a:p>
            <a:pPr marL="10033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 Narrow"/>
              <a:buChar char="○"/>
            </a:pPr>
            <a:endParaRPr lang="en-US" sz="20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5080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 Narrow"/>
              <a:buChar char="●"/>
            </a:pPr>
            <a:r>
              <a:rPr lang="en-US" sz="2000" b="1" i="0" u="none" strike="noStrike" cap="none" dirty="0" err="1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Pincho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Fries</a:t>
            </a:r>
            <a:r>
              <a:rPr lang="en-US" sz="200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.........................................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........................................</a:t>
            </a:r>
            <a:r>
              <a:rPr lang="en-US" sz="2000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0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18</a:t>
            </a:r>
            <a:endParaRPr lang="en-US" sz="2000" b="1" i="0" u="none" strike="noStrike" cap="none" dirty="0">
              <a:solidFill>
                <a:srgbClr val="8CD872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10033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 Narrow"/>
              <a:buChar char="○"/>
            </a:pP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Includes smoked ch</a:t>
            </a:r>
            <a:r>
              <a:rPr lang="en-US" sz="2000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icken, cheese, guava BBQ, and cilantro</a:t>
            </a:r>
            <a:endParaRPr lang="en-US" sz="20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5080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 Narrow"/>
              <a:buChar char="●"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Regular Fries </a:t>
            </a:r>
            <a:r>
              <a:rPr lang="en-US" sz="200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……………..……………..........................................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.</a:t>
            </a:r>
            <a:r>
              <a:rPr lang="en-US" sz="2000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0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9</a:t>
            </a:r>
            <a:endParaRPr lang="en-US" sz="20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  <a:p>
            <a:pPr marL="508000" marR="0" lvl="0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Arial Narrow"/>
              <a:buChar char="●"/>
            </a:pPr>
            <a:r>
              <a:rPr lang="en-US" sz="20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Homestyle Fries</a:t>
            </a:r>
            <a:r>
              <a:rPr lang="en-US" sz="1600" b="1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000" b="1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00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…….………………….........................................</a:t>
            </a:r>
            <a:r>
              <a:rPr lang="en-US" sz="20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  <a:t>.</a:t>
            </a:r>
            <a:r>
              <a:rPr lang="en-US" sz="2000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 </a:t>
            </a:r>
            <a:r>
              <a:rPr lang="en-US" sz="2000" b="1" dirty="0">
                <a:solidFill>
                  <a:srgbClr val="8CD872"/>
                </a:solidFill>
                <a:latin typeface="Arial Narrow"/>
                <a:ea typeface="Arial Narrow"/>
                <a:cs typeface="Arial Narrow"/>
                <a:sym typeface="Arial Narrow"/>
              </a:rPr>
              <a:t>5</a:t>
            </a:r>
            <a:br>
              <a:rPr lang="en-US" sz="600" b="0" i="0" u="none" strike="noStrike" cap="none" dirty="0">
                <a:solidFill>
                  <a:schemeClr val="lt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endParaRPr sz="900" b="0" i="0" u="none" strike="noStrike" cap="none" dirty="0">
              <a:solidFill>
                <a:schemeClr val="lt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129</Words>
  <Application>Microsoft Office PowerPoint</Application>
  <PresentationFormat>Custom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Open Sans</vt:lpstr>
      <vt:lpstr>Arial Narrow</vt:lpstr>
      <vt:lpstr>Play</vt:lpstr>
      <vt:lpstr>Arial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Simeon Wuthier</cp:lastModifiedBy>
  <cp:revision>18</cp:revision>
  <dcterms:modified xsi:type="dcterms:W3CDTF">2025-10-03T15:50:54Z</dcterms:modified>
</cp:coreProperties>
</file>