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7772400" cy="10058400"/>
  <p:notesSz cx="6858000" cy="9144000"/>
  <p:embeddedFontLst>
    <p:embeddedFont>
      <p:font typeface="Arial Narrow" panose="020B0606020202030204" pitchFamily="34" charset="0"/>
      <p:regular r:id="rId4"/>
      <p:bold r:id="rId5"/>
      <p:italic r:id="rId6"/>
      <p:boldItalic r:id="rId7"/>
    </p:embeddedFont>
    <p:embeddedFont>
      <p:font typeface="Open Sans" panose="020B0604020202020204" charset="0"/>
      <p:regular r:id="rId8"/>
      <p:bold r:id="rId9"/>
      <p:italic r:id="rId10"/>
      <p:boldItalic r:id="rId11"/>
    </p:embeddedFont>
    <p:embeddedFont>
      <p:font typeface="Play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D8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55" d="100"/>
          <a:sy n="55" d="100"/>
        </p:scale>
        <p:origin x="34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37846" y="1143000"/>
            <a:ext cx="23823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82930" y="1646133"/>
            <a:ext cx="6606600" cy="3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695048" y="2516784"/>
            <a:ext cx="6382200" cy="67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2138198" y="3959567"/>
            <a:ext cx="85239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-1262381" y="2332067"/>
            <a:ext cx="8523900" cy="4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67038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30305" y="2507618"/>
            <a:ext cx="6703800" cy="41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530305" y="6731214"/>
            <a:ext cx="6703800" cy="22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700"/>
              <a:buNone/>
              <a:defRPr sz="17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400"/>
              <a:buNone/>
              <a:defRPr sz="14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33033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3934778" y="2677584"/>
            <a:ext cx="33033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35365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535365" y="2465705"/>
            <a:ext cx="32880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535365" y="3674110"/>
            <a:ext cx="3288000" cy="54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3934778" y="2465705"/>
            <a:ext cx="33042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3934778" y="3674110"/>
            <a:ext cx="3304200" cy="54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535365" y="670560"/>
            <a:ext cx="2506800" cy="2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lay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304282" y="1448225"/>
            <a:ext cx="3934800" cy="71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937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746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535365" y="3017521"/>
            <a:ext cx="2506800" cy="55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535365" y="670560"/>
            <a:ext cx="2506800" cy="2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lay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304282" y="1448225"/>
            <a:ext cx="3934800" cy="7147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535365" y="3017521"/>
            <a:ext cx="2506800" cy="55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  <a:defRPr sz="36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67038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marR="0" lvl="0" indent="-3746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dabeastservice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-99864"/>
            <a:ext cx="7772400" cy="1024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0" y="1618788"/>
            <a:ext cx="7772400" cy="8525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672149" y="261862"/>
            <a:ext cx="60555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sz="3700" b="1" i="0" u="none" strike="noStrike" cap="none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DaBeast</a:t>
            </a:r>
            <a:r>
              <a:rPr lang="en-US" sz="37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Catering LLC</a:t>
            </a:r>
            <a:endParaRPr sz="15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3" descr="A bull face with horn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262" y="271257"/>
            <a:ext cx="1094725" cy="10947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341567" y="6501007"/>
            <a:ext cx="3357300" cy="2256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Desserts</a:t>
            </a:r>
            <a:endParaRPr sz="2600" b="1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Oreos ………………..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Cheesecake Bites ….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6</a:t>
            </a: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Limber De Coco (Ice Cream)</a:t>
            </a:r>
            <a:r>
              <a:rPr lang="en-US" sz="2000" b="0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……………………………….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3"/>
          <p:cNvCxnSpPr/>
          <p:nvPr/>
        </p:nvCxnSpPr>
        <p:spPr>
          <a:xfrm>
            <a:off x="176323" y="2509620"/>
            <a:ext cx="7350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" name="Google Shape;96;p13"/>
          <p:cNvCxnSpPr/>
          <p:nvPr/>
        </p:nvCxnSpPr>
        <p:spPr>
          <a:xfrm>
            <a:off x="180313" y="7243303"/>
            <a:ext cx="7350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97;p13"/>
          <p:cNvSpPr txBox="1"/>
          <p:nvPr/>
        </p:nvSpPr>
        <p:spPr>
          <a:xfrm>
            <a:off x="4047486" y="6501003"/>
            <a:ext cx="3491700" cy="31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Beverages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Guanabana ………………...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4.5</a:t>
            </a:r>
            <a:endParaRPr lang="en-US"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033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○"/>
            </a:pP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Creamy tart drink derived</a:t>
            </a:r>
            <a:br>
              <a:rPr lang="en-US" sz="15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from indigenous fruit </a:t>
            </a:r>
            <a:r>
              <a:rPr lang="en-US" sz="15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☺</a:t>
            </a:r>
            <a:endParaRPr sz="15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Soft Drinks ………………….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endParaRPr lang="en-US"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033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○"/>
            </a:pP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Gatorade, </a:t>
            </a:r>
            <a:r>
              <a:rPr lang="en-US" sz="1500" b="0" i="1" u="none" strike="noStrike" cap="none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Redbull</a:t>
            </a: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, Coke,</a:t>
            </a:r>
            <a:b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Sprite, Fanta</a:t>
            </a:r>
            <a:r>
              <a:rPr lang="en-US" sz="1500" b="0" i="1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, Iced </a:t>
            </a: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Tea, etc.</a:t>
            </a: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Water ………………………..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4607282" y="895974"/>
            <a:ext cx="28233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(719) 551-9409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01;p13">
            <a:extLst>
              <a:ext uri="{FF2B5EF4-FFF2-40B4-BE49-F238E27FC236}">
                <a16:creationId xmlns:a16="http://schemas.microsoft.com/office/drawing/2014/main" id="{3E7CA357-BF9A-46AA-B7D5-7CEBF5ED5987}"/>
              </a:ext>
            </a:extLst>
          </p:cNvPr>
          <p:cNvSpPr txBox="1"/>
          <p:nvPr/>
        </p:nvSpPr>
        <p:spPr>
          <a:xfrm>
            <a:off x="170226" y="9638223"/>
            <a:ext cx="34383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 dirty="0">
                <a:solidFill>
                  <a:srgbClr val="8CD87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https://dabeastservices.com</a:t>
            </a:r>
            <a:endParaRPr sz="1800" b="0" i="1" u="none" strike="noStrike" cap="none" dirty="0">
              <a:solidFill>
                <a:srgbClr val="8CD8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00;p13" descr="A qr code with black squares&#10;&#10;Description automatically generated">
            <a:extLst>
              <a:ext uri="{FF2B5EF4-FFF2-40B4-BE49-F238E27FC236}">
                <a16:creationId xmlns:a16="http://schemas.microsoft.com/office/drawing/2014/main" id="{DD136230-5AAF-4830-9699-B2C5E06424F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36019" y="8817691"/>
            <a:ext cx="782375" cy="7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91;p1">
            <a:extLst>
              <a:ext uri="{FF2B5EF4-FFF2-40B4-BE49-F238E27FC236}">
                <a16:creationId xmlns:a16="http://schemas.microsoft.com/office/drawing/2014/main" id="{6C3E6655-7ABD-406F-9B2A-75B0018826B2}"/>
              </a:ext>
            </a:extLst>
          </p:cNvPr>
          <p:cNvSpPr/>
          <p:nvPr/>
        </p:nvSpPr>
        <p:spPr>
          <a:xfrm>
            <a:off x="403262" y="4784467"/>
            <a:ext cx="7039358" cy="1445931"/>
          </a:xfrm>
          <a:prstGeom prst="roundRect">
            <a:avLst>
              <a:gd name="adj" fmla="val 4489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03733" y="1815534"/>
            <a:ext cx="7127100" cy="454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Lunch / Dinner</a:t>
            </a:r>
            <a:endParaRPr sz="4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Cheeseburger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……………………………..................................</a:t>
            </a:r>
            <a:r>
              <a:rPr lang="en-US" sz="20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. </a:t>
            </a:r>
            <a:r>
              <a:rPr lang="en-US" sz="2000" b="0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13.5</a:t>
            </a:r>
            <a:endParaRPr lang="en-US" sz="2000" b="1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indent="-349250"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Smoked Chicken Sandwich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………….......................................</a:t>
            </a:r>
            <a:r>
              <a:rPr lang="en-US" sz="20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r>
              <a:rPr lang="en-US" sz="2000" b="0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13</a:t>
            </a:r>
          </a:p>
          <a:p>
            <a:pPr marL="5080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Beer Brat 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………………………………....................................</a:t>
            </a:r>
            <a:r>
              <a:rPr lang="en-US" sz="20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..... </a:t>
            </a:r>
            <a:r>
              <a:rPr lang="en-US" sz="2000" b="0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10</a:t>
            </a:r>
            <a:endParaRPr sz="2000" b="1" i="0" u="none" strike="noStrike" cap="none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0033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Narrow"/>
              <a:buChar char="○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Meal deal: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Chips and drink ………………</a:t>
            </a:r>
            <a:r>
              <a:rPr lang="en-US" sz="20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.…</a:t>
            </a:r>
            <a:r>
              <a:rPr lang="en-US" sz="20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…..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Add 3</a:t>
            </a: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i="0" u="none" strike="noStrike" cap="none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Pastelillos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………………………………........................................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 </a:t>
            </a:r>
            <a:r>
              <a:rPr lang="en-US" sz="20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sz="2000" b="1" i="0" u="none" strike="noStrike" cap="none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0033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Narrow"/>
              <a:buChar char="○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Stuffed fried empanadas (beef and cheese)</a:t>
            </a:r>
          </a:p>
          <a:p>
            <a:pPr marL="10033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Narrow"/>
              <a:buChar char="○"/>
            </a:pPr>
            <a:endParaRPr lang="en-US"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i="0" u="none" strike="noStrike" cap="none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Pincho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Fries &amp; Smoked Chicken 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….........................................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r>
              <a:rPr lang="en-US" sz="20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18</a:t>
            </a:r>
            <a:endParaRPr lang="en-US" sz="2000" b="1" i="0" u="none" strike="noStrike" cap="none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0033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Narrow"/>
              <a:buChar char="○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Includes smoked ch</a:t>
            </a:r>
            <a:r>
              <a:rPr lang="en-US" sz="20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icken, cheese, guava BBQ, and cilantro</a:t>
            </a:r>
            <a:endParaRPr lang="en-US"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Regular Fries 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……………..……………........................................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r>
              <a:rPr lang="en-US" sz="20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9</a:t>
            </a:r>
            <a:endParaRPr lang="en-US"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Homestyle Fries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…….…………………........................................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r>
              <a:rPr lang="en-US" sz="20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br>
              <a:rPr lang="en-US" sz="6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9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132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Open Sans</vt:lpstr>
      <vt:lpstr>Arial Narrow</vt:lpstr>
      <vt:lpstr>Play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Simeon Wuthier</cp:lastModifiedBy>
  <cp:revision>14</cp:revision>
  <dcterms:modified xsi:type="dcterms:W3CDTF">2025-10-03T15:25:13Z</dcterms:modified>
</cp:coreProperties>
</file>