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422" y="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8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8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9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95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3968074" y="4401355"/>
            <a:ext cx="3601200" cy="224805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203126" y="1735751"/>
            <a:ext cx="3765300" cy="41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Breakfast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Monte Cristo w/ House Syrup ………………………………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Waffle Breakfast Tacos 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Made from the freshest plantains</a:t>
            </a:r>
            <a:endParaRPr sz="20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Signature French Toast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Queso Frito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12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    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 w/ guava marmalade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035504" y="1773334"/>
            <a:ext cx="3491700" cy="5626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br>
              <a:rPr lang="en-US" sz="4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Plate  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14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Rice, beans w/ smoked chicken</a:t>
            </a:r>
            <a:endParaRPr sz="15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skewers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Sides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Platanos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Maduros 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	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Sweet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plaintains</a:t>
            </a:r>
            <a:endParaRPr sz="1500" b="0" i="1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Tostones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080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    Crisped plantains</a:t>
            </a:r>
            <a:endParaRPr lang="en-US"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Arroz con Pollo 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  <a:endParaRPr lang="en-US"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42900" indent="-342900">
              <a:buClr>
                <a:schemeClr val="lt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Beans ..................................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</a:t>
            </a:r>
          </a:p>
          <a:p>
            <a:pPr marL="3810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</a:pPr>
            <a:br>
              <a:rPr lang="en-US" sz="6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9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348115" y="6598074"/>
            <a:ext cx="3620100" cy="21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 …………………………….…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1" i="0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7" name="Google Shape;97;p13"/>
          <p:cNvCxnSpPr/>
          <p:nvPr/>
        </p:nvCxnSpPr>
        <p:spPr>
          <a:xfrm>
            <a:off x="176323" y="2490439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8" name="Google Shape;98;p13"/>
          <p:cNvCxnSpPr/>
          <p:nvPr/>
        </p:nvCxnSpPr>
        <p:spPr>
          <a:xfrm>
            <a:off x="176323" y="7340642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13"/>
          <p:cNvSpPr txBox="1"/>
          <p:nvPr/>
        </p:nvSpPr>
        <p:spPr>
          <a:xfrm>
            <a:off x="4043496" y="6598068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……………....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3"/>
          <p:cNvSpPr txBox="1"/>
          <p:nvPr/>
        </p:nvSpPr>
        <p:spPr>
          <a:xfrm>
            <a:off x="170226" y="9591846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3"/>
          <p:cNvSpPr txBox="1"/>
          <p:nvPr/>
        </p:nvSpPr>
        <p:spPr>
          <a:xfrm>
            <a:off x="4219851" y="895974"/>
            <a:ext cx="32106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A806B78-C153-400F-B57B-8673A54E156B}"/>
              </a:ext>
            </a:extLst>
          </p:cNvPr>
          <p:cNvGrpSpPr/>
          <p:nvPr/>
        </p:nvGrpSpPr>
        <p:grpSpPr>
          <a:xfrm>
            <a:off x="2518410" y="1873759"/>
            <a:ext cx="815274" cy="523220"/>
            <a:chOff x="2415540" y="1937095"/>
            <a:chExt cx="815274" cy="52322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ABB7302-9200-4EB8-834D-41C2E8AB98B7}"/>
                </a:ext>
              </a:extLst>
            </p:cNvPr>
            <p:cNvSpPr txBox="1"/>
            <p:nvPr/>
          </p:nvSpPr>
          <p:spPr>
            <a:xfrm>
              <a:off x="2438609" y="1937095"/>
              <a:ext cx="7922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Served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All Day</a:t>
              </a:r>
            </a:p>
          </p:txBody>
        </p:sp>
        <p:sp>
          <p:nvSpPr>
            <p:cNvPr id="3" name="Double Bracket 2">
              <a:extLst>
                <a:ext uri="{FF2B5EF4-FFF2-40B4-BE49-F238E27FC236}">
                  <a16:creationId xmlns:a16="http://schemas.microsoft.com/office/drawing/2014/main" id="{CCB601EF-72F0-41E7-AEA2-31CBECDBABFC}"/>
                </a:ext>
              </a:extLst>
            </p:cNvPr>
            <p:cNvSpPr/>
            <p:nvPr/>
          </p:nvSpPr>
          <p:spPr>
            <a:xfrm>
              <a:off x="2415540" y="1937095"/>
              <a:ext cx="799871" cy="523220"/>
            </a:xfrm>
            <a:prstGeom prst="bracketPair">
              <a:avLst>
                <a:gd name="adj" fmla="val 14118"/>
              </a:avLst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2AA4717-18A3-41CB-82B2-C923DD4516E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08892"/>
            <a:ext cx="782375" cy="7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161</Words>
  <Application>Microsoft Office PowerPoint</Application>
  <PresentationFormat>Custom</PresentationFormat>
  <Paragraphs>43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10</cp:revision>
  <dcterms:modified xsi:type="dcterms:W3CDTF">2025-10-03T15:57:01Z</dcterms:modified>
</cp:coreProperties>
</file>