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>
        <p:scale>
          <a:sx n="81" d="100"/>
          <a:sy n="81" d="100"/>
        </p:scale>
        <p:origin x="1764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A312F-7E3D-44B1-AFD2-A0C0035148E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D35E2-E6A1-42A5-8B99-019A0DF5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965BDA-40B7-42B5-89AF-42B1370021E5}"/>
              </a:ext>
            </a:extLst>
          </p:cNvPr>
          <p:cNvSpPr>
            <a:spLocks/>
          </p:cNvSpPr>
          <p:nvPr/>
        </p:nvSpPr>
        <p:spPr>
          <a:xfrm>
            <a:off x="-91249" y="0"/>
            <a:ext cx="93264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32496-FDBA-8857-9986-434EBA842D7B}"/>
              </a:ext>
            </a:extLst>
          </p:cNvPr>
          <p:cNvGrpSpPr/>
          <p:nvPr/>
        </p:nvGrpSpPr>
        <p:grpSpPr>
          <a:xfrm>
            <a:off x="-177421" y="630900"/>
            <a:ext cx="9498842" cy="5565561"/>
            <a:chOff x="1251045" y="407496"/>
            <a:chExt cx="9498842" cy="5565561"/>
          </a:xfrm>
        </p:grpSpPr>
        <p:pic>
          <p:nvPicPr>
            <p:cNvPr id="5" name="Picture 4" descr="A bull face with horns&#10;&#10;Description automatically generated">
              <a:extLst>
                <a:ext uri="{FF2B5EF4-FFF2-40B4-BE49-F238E27FC236}">
                  <a16:creationId xmlns:a16="http://schemas.microsoft.com/office/drawing/2014/main" id="{A065D2FA-BCB5-2EB8-4989-E202FB7C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45" y="407496"/>
              <a:ext cx="3783842" cy="37838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91EC04-1194-78DE-7FAB-91F5A82AD63E}"/>
                </a:ext>
              </a:extLst>
            </p:cNvPr>
            <p:cNvSpPr txBox="1"/>
            <p:nvPr/>
          </p:nvSpPr>
          <p:spPr>
            <a:xfrm>
              <a:off x="1251045" y="4341841"/>
              <a:ext cx="949884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DaBeast</a:t>
              </a:r>
              <a:r>
                <a:rPr lang="en-US" sz="60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Catering LLC</a:t>
              </a:r>
              <a:br>
                <a:rPr lang="en-US" sz="6000" dirty="0">
                  <a:solidFill>
                    <a:schemeClr val="bg1"/>
                  </a:solidFill>
                  <a:latin typeface="Eras Bold ITC" panose="020B0907030504020204" pitchFamily="34" charset="0"/>
                </a:rPr>
              </a:br>
              <a:r>
                <a:rPr lang="en-US" sz="40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(719) 551-9409</a:t>
              </a:r>
              <a:endParaRPr lang="en-US" sz="60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1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</Words>
  <Application>Microsoft Office PowerPoint</Application>
  <PresentationFormat>Overhead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Aptos</vt:lpstr>
      <vt:lpstr>Aptos Display</vt:lpstr>
      <vt:lpstr>Arial</vt:lpstr>
      <vt:lpstr>Eras Bold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2</cp:revision>
  <dcterms:created xsi:type="dcterms:W3CDTF">2024-05-17T02:02:58Z</dcterms:created>
  <dcterms:modified xsi:type="dcterms:W3CDTF">2024-05-17T03:25:46Z</dcterms:modified>
</cp:coreProperties>
</file>