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boldItalic r:id="rId10"/>
    </p:embeddedFont>
    <p:embeddedFont>
      <p:font typeface="Play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KFnJc44UMJ+EG8+cMa2aYXiG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" d="100"/>
          <a:sy n="16" d="100"/>
        </p:scale>
        <p:origin x="59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04134" y="14035982"/>
            <a:ext cx="10168200" cy="6698143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3" name="Google Shape;93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573151" y="6257975"/>
            <a:ext cx="10631100" cy="12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118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Made from the freshest plantains</a:t>
            </a:r>
            <a:endParaRPr sz="59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sz="4600"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1393984" y="6257990"/>
            <a:ext cx="9859200" cy="1567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118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46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4600" dirty="0"/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4600" i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Crisped plantains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b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82914" y="20452646"/>
            <a:ext cx="10221000" cy="73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7800" b="1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558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endParaRPr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460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b="1">
              <a:solidFill>
                <a:srgbClr val="8CD872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97853" y="8522893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497853" y="22785060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"/>
          <p:cNvSpPr txBox="1"/>
          <p:nvPr/>
        </p:nvSpPr>
        <p:spPr>
          <a:xfrm>
            <a:off x="11416931" y="20452627"/>
            <a:ext cx="9859200" cy="98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100" name="Google Shape;100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64438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0637" y="30918962"/>
            <a:ext cx="97086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914874" y="2932280"/>
            <a:ext cx="9065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C8E4F-F1B3-429B-848E-7469C6B46DF6}"/>
              </a:ext>
            </a:extLst>
          </p:cNvPr>
          <p:cNvGrpSpPr/>
          <p:nvPr/>
        </p:nvGrpSpPr>
        <p:grpSpPr>
          <a:xfrm>
            <a:off x="7146392" y="6358263"/>
            <a:ext cx="2930492" cy="1916924"/>
            <a:chOff x="2456527" y="1973910"/>
            <a:chExt cx="799871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25215-A9D9-4BDE-AD26-1869D73D1439}"/>
                </a:ext>
              </a:extLst>
            </p:cNvPr>
            <p:cNvSpPr txBox="1"/>
            <p:nvPr/>
          </p:nvSpPr>
          <p:spPr>
            <a:xfrm>
              <a:off x="2510985" y="1986715"/>
              <a:ext cx="690957" cy="478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Served</a:t>
              </a:r>
              <a:br>
                <a:rPr lang="en-US" sz="5400" b="1" dirty="0">
                  <a:solidFill>
                    <a:schemeClr val="bg1"/>
                  </a:solidFill>
                </a:rPr>
              </a:br>
              <a:r>
                <a:rPr lang="en-US" sz="5400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19" name="Double Bracket 18">
              <a:extLst>
                <a:ext uri="{FF2B5EF4-FFF2-40B4-BE49-F238E27FC236}">
                  <a16:creationId xmlns:a16="http://schemas.microsoft.com/office/drawing/2014/main" id="{13DC4848-9DB0-4FFA-9C7F-6C31A2C75BBD}"/>
                </a:ext>
              </a:extLst>
            </p:cNvPr>
            <p:cNvSpPr/>
            <p:nvPr/>
          </p:nvSpPr>
          <p:spPr>
            <a:xfrm>
              <a:off x="2456527" y="1973910"/>
              <a:ext cx="799871" cy="523220"/>
            </a:xfrm>
            <a:prstGeom prst="bracketPair">
              <a:avLst>
                <a:gd name="adj" fmla="val 141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Play</vt:lpstr>
      <vt:lpstr>Arial Narrow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2</cp:revision>
  <dcterms:created xsi:type="dcterms:W3CDTF">2024-05-17T02:02:58Z</dcterms:created>
  <dcterms:modified xsi:type="dcterms:W3CDTF">2024-12-13T00:44:52Z</dcterms:modified>
</cp:coreProperties>
</file>