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858000" cy="9144000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Open Sans" panose="020B0606030504020204" pitchFamily="34" charset="0"/>
      <p:regular r:id="rId8"/>
      <p:bold r:id="rId9"/>
      <p:boldItalic r:id="rId10"/>
    </p:embeddedFont>
    <p:embeddedFont>
      <p:font typeface="Play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AGQ6bx072VdG0iiEFAjy+qtJD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" d="100"/>
          <a:sy n="16" d="100"/>
        </p:scale>
        <p:origin x="23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401336" y="1143000"/>
            <a:ext cx="20553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645920" y="5387343"/>
            <a:ext cx="18653700" cy="11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Font typeface="Play"/>
              <a:buNone/>
              <a:defRPr sz="147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743200" y="17289783"/>
            <a:ext cx="16459200" cy="79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/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6pPr>
            <a:lvl7pPr lvl="6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7pPr>
            <a:lvl8pPr lvl="7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8pPr>
            <a:lvl9pPr lvl="8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529592" y="9742051"/>
            <a:ext cx="20886300" cy="189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4122542" y="13335000"/>
            <a:ext cx="27896700" cy="47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-5478748" y="8740050"/>
            <a:ext cx="27896700" cy="139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189282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497331" y="8206749"/>
            <a:ext cx="18928200" cy="136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Font typeface="Play"/>
              <a:buNone/>
              <a:defRPr sz="147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497331" y="22029429"/>
            <a:ext cx="189282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757575"/>
              </a:buClr>
              <a:buSzPts val="5900"/>
              <a:buNone/>
              <a:defRPr sz="59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4900"/>
              <a:buNone/>
              <a:defRPr sz="49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4400"/>
              <a:buNone/>
              <a:defRPr sz="44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93273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11109962" y="8763001"/>
            <a:ext cx="93273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11619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11619" y="8069581"/>
            <a:ext cx="92841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511619" y="12024360"/>
            <a:ext cx="9284100" cy="17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11109962" y="8069581"/>
            <a:ext cx="93294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11109962" y="12024360"/>
            <a:ext cx="9329400" cy="17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511619" y="2194559"/>
            <a:ext cx="7078200" cy="7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Play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9329738" y="4739646"/>
            <a:ext cx="11110200" cy="23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723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7800"/>
            </a:lvl1pPr>
            <a:lvl2pPr marL="914400" lvl="1" indent="-666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 sz="5900"/>
            </a:lvl3pPr>
            <a:lvl4pPr marL="1828800" lvl="3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4pPr>
            <a:lvl5pPr marL="2286000" lvl="4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5pPr>
            <a:lvl6pPr marL="2743200" lvl="5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6pPr>
            <a:lvl7pPr marL="3200400" lvl="6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7pPr>
            <a:lvl8pPr marL="3657600" lvl="7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8pPr>
            <a:lvl9pPr marL="4114800" lvl="8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511619" y="9875522"/>
            <a:ext cx="70782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1511619" y="2194559"/>
            <a:ext cx="7078200" cy="7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Play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9329738" y="4739646"/>
            <a:ext cx="11110200" cy="233937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1511619" y="9875522"/>
            <a:ext cx="70782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Play"/>
              <a:buNone/>
              <a:defRPr sz="10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189282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marR="0" lvl="0" indent="-66675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32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39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beastservices.com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-326828"/>
            <a:ext cx="21945600" cy="33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5297875"/>
            <a:ext cx="21945600" cy="279021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721363" y="857002"/>
            <a:ext cx="17097600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1" i="0" u="none" strike="noStrike" cap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DaBeast</a:t>
            </a:r>
            <a:r>
              <a:rPr lang="en-US" sz="110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Catering LLC</a:t>
            </a:r>
            <a:endParaRPr sz="4600" dirty="0"/>
          </a:p>
        </p:txBody>
      </p:sp>
      <p:pic>
        <p:nvPicPr>
          <p:cNvPr id="92" name="Google Shape;92;p1" descr="A bull face with horn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8621" y="887749"/>
            <a:ext cx="3582738" cy="358274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894849" y="7286475"/>
            <a:ext cx="20085900" cy="10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Lunch / Dinner</a:t>
            </a:r>
            <a:endParaRPr sz="118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Cheeseburger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……………………………….…..........................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12</a:t>
            </a:r>
            <a:endParaRPr sz="5900" b="1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Beer Brat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……………………………….......................................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8</a:t>
            </a:r>
            <a:endParaRPr sz="5900" b="1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2984500" lvl="1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 Narrow"/>
              <a:buChar char="○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Meal deal: Chips and drink …………………………….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Add 3</a:t>
            </a:r>
            <a:endParaRPr sz="5900" b="1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29845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marR="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Pastelillos</a:t>
            </a: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………………………………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 sz="5900" b="1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2984500" marR="0" lvl="1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 Narrow"/>
              <a:buChar char="○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Stuffed fried empanadas (beef and cheese)</a:t>
            </a:r>
            <a:b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6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953150" y="19068225"/>
            <a:ext cx="9859200" cy="8072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Desserts</a:t>
            </a:r>
            <a:endParaRPr sz="78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indent="-933450">
              <a:buClr>
                <a:schemeClr val="lt1"/>
              </a:buClr>
              <a:buSzPts val="5900"/>
              <a:buFont typeface="Arial"/>
              <a:buChar char="•"/>
            </a:pPr>
            <a:endParaRPr lang="en-US" sz="5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indent="-933450"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Limber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 Coco (Ice Cream)</a:t>
            </a:r>
            <a:b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Oreos ………………..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4600" dirty="0"/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Cheesecake Bites 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6</a:t>
            </a:r>
            <a:endParaRPr sz="4600" dirty="0"/>
          </a:p>
          <a:p>
            <a:pPr marL="14986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00" dirty="0"/>
          </a:p>
        </p:txBody>
      </p:sp>
      <p:cxnSp>
        <p:nvCxnSpPr>
          <p:cNvPr id="95" name="Google Shape;95;p1"/>
          <p:cNvCxnSpPr/>
          <p:nvPr/>
        </p:nvCxnSpPr>
        <p:spPr>
          <a:xfrm>
            <a:off x="497853" y="9816771"/>
            <a:ext cx="20755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"/>
          <p:cNvCxnSpPr/>
          <p:nvPr/>
        </p:nvCxnSpPr>
        <p:spPr>
          <a:xfrm>
            <a:off x="497853" y="21400656"/>
            <a:ext cx="20755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"/>
          <p:cNvSpPr txBox="1"/>
          <p:nvPr/>
        </p:nvSpPr>
        <p:spPr>
          <a:xfrm>
            <a:off x="11416931" y="19068223"/>
            <a:ext cx="9859200" cy="988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Beverages</a:t>
            </a:r>
            <a:endParaRPr sz="4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Guanabana 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4.5</a:t>
            </a:r>
            <a:endParaRPr sz="4600" dirty="0"/>
          </a:p>
          <a:p>
            <a:pPr marL="2984500" marR="0" lvl="1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○"/>
            </a:pP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Creamy tart drink derived from indigenous fruit </a:t>
            </a:r>
            <a:r>
              <a:rPr lang="en-US" sz="4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☺</a:t>
            </a:r>
            <a:b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5900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Soft Drinks 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b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Water ………………………..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sz="4600" dirty="0"/>
          </a:p>
        </p:txBody>
      </p:sp>
      <p:pic>
        <p:nvPicPr>
          <p:cNvPr id="98" name="Google Shape;98;p1" descr="A qr code with black square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4643" y="27988238"/>
            <a:ext cx="2560503" cy="256050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595237" y="30842762"/>
            <a:ext cx="94791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i="1" dirty="0">
                <a:solidFill>
                  <a:srgbClr val="8CD87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https://dabeastservices.com</a:t>
            </a:r>
            <a:endParaRPr sz="5200" i="1" dirty="0">
              <a:solidFill>
                <a:srgbClr val="8CD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3008796" y="2932280"/>
            <a:ext cx="79719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(719) 551-9409</a:t>
            </a:r>
            <a:endParaRPr sz="4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86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Play</vt:lpstr>
      <vt:lpstr>Arial Narrow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Simeon Wuthier</dc:creator>
  <cp:lastModifiedBy>Simeon Wuthier</cp:lastModifiedBy>
  <cp:revision>4</cp:revision>
  <dcterms:created xsi:type="dcterms:W3CDTF">2024-05-17T02:02:58Z</dcterms:created>
  <dcterms:modified xsi:type="dcterms:W3CDTF">2024-12-13T01:03:49Z</dcterms:modified>
</cp:coreProperties>
</file>