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6030504020204" pitchFamily="3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5" d="100"/>
          <a:sy n="45" d="100"/>
        </p:scale>
        <p:origin x="586" y="2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7848" y="1143000"/>
            <a:ext cx="2382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6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95048" y="2516784"/>
            <a:ext cx="6382200" cy="6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38198" y="3959567"/>
            <a:ext cx="85239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62381" y="2332067"/>
            <a:ext cx="85239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8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30305" y="6731214"/>
            <a:ext cx="6703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sz="1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5365" y="2465705"/>
            <a:ext cx="3288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00" cy="5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934778" y="2465705"/>
            <a:ext cx="3304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00" cy="5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304282" y="1448225"/>
            <a:ext cx="3934800" cy="7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304282" y="1448225"/>
            <a:ext cx="3934800" cy="7148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beastser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99864"/>
            <a:ext cx="7772400" cy="1024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618795"/>
            <a:ext cx="7772400" cy="852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968074" y="4438933"/>
            <a:ext cx="3601200" cy="2248058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672149" y="261862"/>
            <a:ext cx="6055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37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62" y="271257"/>
            <a:ext cx="1094725" cy="1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202991" y="1835959"/>
            <a:ext cx="3765300" cy="41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Breakfast</a:t>
            </a:r>
            <a:br>
              <a:rPr lang="en-US" sz="4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Monte Cristo w/ House Syrup ………………………………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Waffle Breakfast Tacos 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Made from the freshest plantains</a:t>
            </a:r>
            <a:endParaRPr sz="2000" b="0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Signature French Toast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Queso Frito 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 w/ guava marmalade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035369" y="1835964"/>
            <a:ext cx="3491700" cy="562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br>
              <a:rPr lang="en-US" sz="4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Plate  ….…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14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Rice, beans w/ smoked chicken</a:t>
            </a:r>
            <a:endParaRPr sz="15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skewers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Sides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Platanos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Maduros 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Sweet </a:t>
            </a:r>
            <a:r>
              <a:rPr lang="en-US" sz="1500" b="0" i="1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plaintains</a:t>
            </a:r>
            <a:endParaRPr sz="1500" b="0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Tostones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Crisped plantains</a:t>
            </a:r>
            <a:endParaRPr lang="en-US"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indent="-342900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....................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20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indent="-342900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Beans ..................................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br>
              <a:rPr lang="en-US" sz="6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9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48115" y="6579285"/>
            <a:ext cx="36201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2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 …………………………….…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1" i="0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176323" y="2528017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76323" y="7340642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4043496" y="6579279"/>
            <a:ext cx="3491700" cy="302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………………...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</a:t>
            </a:r>
            <a:b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from indigenous fruit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</a:p>
          <a:p>
            <a:pPr marL="6540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0226" y="9560531"/>
            <a:ext cx="343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1800" b="0" i="1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219851" y="895974"/>
            <a:ext cx="32106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806B78-C153-400F-B57B-8673A54E156B}"/>
              </a:ext>
            </a:extLst>
          </p:cNvPr>
          <p:cNvGrpSpPr/>
          <p:nvPr/>
        </p:nvGrpSpPr>
        <p:grpSpPr>
          <a:xfrm>
            <a:off x="2518410" y="1911337"/>
            <a:ext cx="815274" cy="523220"/>
            <a:chOff x="2415540" y="1937095"/>
            <a:chExt cx="815274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BB7302-9200-4EB8-834D-41C2E8AB98B7}"/>
                </a:ext>
              </a:extLst>
            </p:cNvPr>
            <p:cNvSpPr txBox="1"/>
            <p:nvPr/>
          </p:nvSpPr>
          <p:spPr>
            <a:xfrm>
              <a:off x="2438609" y="1937095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Served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All Day</a:t>
              </a:r>
            </a:p>
          </p:txBody>
        </p:sp>
        <p:sp>
          <p:nvSpPr>
            <p:cNvPr id="3" name="Double Bracket 2">
              <a:extLst>
                <a:ext uri="{FF2B5EF4-FFF2-40B4-BE49-F238E27FC236}">
                  <a16:creationId xmlns:a16="http://schemas.microsoft.com/office/drawing/2014/main" id="{CCB601EF-72F0-41E7-AEA2-31CBECDBABFC}"/>
                </a:ext>
              </a:extLst>
            </p:cNvPr>
            <p:cNvSpPr/>
            <p:nvPr/>
          </p:nvSpPr>
          <p:spPr>
            <a:xfrm>
              <a:off x="2415540" y="1937095"/>
              <a:ext cx="799871" cy="523220"/>
            </a:xfrm>
            <a:prstGeom prst="bracketPair">
              <a:avLst>
                <a:gd name="adj" fmla="val 14118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oogle Shape;100;p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D2AA4717-18A3-41CB-82B2-C923DD4516E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6019" y="8739999"/>
            <a:ext cx="782375" cy="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144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Play</vt:lpstr>
      <vt:lpstr>Arial Narrow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Simeon Wuthier</cp:lastModifiedBy>
  <cp:revision>5</cp:revision>
  <dcterms:modified xsi:type="dcterms:W3CDTF">2024-12-13T00:48:17Z</dcterms:modified>
</cp:coreProperties>
</file>