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91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6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88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03733" y="2150208"/>
            <a:ext cx="71271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4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Chips and drink ………………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empanadas (beef and cheese)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37577" y="5640139"/>
            <a:ext cx="3357300" cy="2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Limber De Coco (Ice Cream)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……………………………….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176323" y="2844294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76323" y="6352823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/>
          <p:nvPr/>
        </p:nvSpPr>
        <p:spPr>
          <a:xfrm>
            <a:off x="4043496" y="5640135"/>
            <a:ext cx="3491700" cy="341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607282" y="895974"/>
            <a:ext cx="2823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3E7CA357-BF9A-46AA-B7D5-7CEBF5ED5987}"/>
              </a:ext>
            </a:extLst>
          </p:cNvPr>
          <p:cNvSpPr txBox="1"/>
          <p:nvPr/>
        </p:nvSpPr>
        <p:spPr>
          <a:xfrm>
            <a:off x="170226" y="9560531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D136230-5AAF-4830-9699-B2C5E06424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739999"/>
            <a:ext cx="782375" cy="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Play</vt:lpstr>
      <vt:lpstr>Arial Narrow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Simeon Wuthier</cp:lastModifiedBy>
  <cp:revision>5</cp:revision>
  <dcterms:modified xsi:type="dcterms:W3CDTF">2024-12-13T00:48:16Z</dcterms:modified>
</cp:coreProperties>
</file>