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AGQ6bx072VdG0iiEFAjy+qtJD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" d="100"/>
          <a:sy n="16" d="100"/>
        </p:scale>
        <p:origin x="234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401336" y="1143000"/>
            <a:ext cx="2055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1645920" y="5387343"/>
            <a:ext cx="18653700" cy="114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2743200" y="17289783"/>
            <a:ext cx="16459200" cy="79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/>
            </a:lvl1pPr>
            <a:lvl2pPr lvl="1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lvl="2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/>
            </a:lvl3pPr>
            <a:lvl4pPr lvl="3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4pPr>
            <a:lvl5pPr lvl="4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529592" y="9742051"/>
            <a:ext cx="20886300" cy="189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4122542" y="13335000"/>
            <a:ext cx="27896700" cy="47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-5478748" y="8740050"/>
            <a:ext cx="27896700" cy="1392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497331" y="8206749"/>
            <a:ext cx="18928200" cy="136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700"/>
              <a:buFont typeface="Play"/>
              <a:buNone/>
              <a:defRPr sz="147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497331" y="22029429"/>
            <a:ext cx="18928200" cy="720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rgbClr val="757575"/>
              </a:buClr>
              <a:buSzPts val="5900"/>
              <a:buNone/>
              <a:defRPr sz="59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900"/>
              <a:buNone/>
              <a:defRPr sz="49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4400"/>
              <a:buNone/>
              <a:defRPr sz="4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757575"/>
              </a:buClr>
              <a:buSzPts val="3900"/>
              <a:buNone/>
              <a:defRPr sz="39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11109962" y="8763001"/>
            <a:ext cx="93273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511619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511619" y="8069581"/>
            <a:ext cx="92841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511619" y="12024360"/>
            <a:ext cx="92841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11109962" y="8069581"/>
            <a:ext cx="9329400" cy="39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 sz="5900" b="1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 b="1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None/>
              <a:defRPr sz="4400" b="1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11109962" y="12024360"/>
            <a:ext cx="9329400" cy="176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60325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1pPr>
            <a:lvl2pPr marL="914400" lvl="1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3pPr>
            <a:lvl4pPr marL="1828800" lvl="3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4pPr>
            <a:lvl5pPr marL="2286000" lvl="4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5pPr>
            <a:lvl6pPr marL="2743200" lvl="5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6pPr>
            <a:lvl7pPr marL="3200400" lvl="6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7pPr>
            <a:lvl8pPr marL="3657600" lvl="7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8pPr>
            <a:lvl9pPr marL="4114800" lvl="8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7239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7800"/>
              <a:buChar char="•"/>
              <a:defRPr sz="7800"/>
            </a:lvl1pPr>
            <a:lvl2pPr marL="914400" lvl="1" indent="-666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900"/>
              <a:buChar char="•"/>
              <a:defRPr sz="6900"/>
            </a:lvl2pPr>
            <a:lvl3pPr marL="1371600" lvl="2" indent="-6032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Char char="•"/>
              <a:defRPr sz="5900"/>
            </a:lvl3pPr>
            <a:lvl4pPr marL="1828800" lvl="3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4pPr>
            <a:lvl5pPr marL="2286000" lvl="4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5pPr>
            <a:lvl6pPr marL="2743200" lvl="5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6pPr>
            <a:lvl7pPr marL="3200400" lvl="6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7pPr>
            <a:lvl8pPr marL="3657600" lvl="7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8pPr>
            <a:lvl9pPr marL="4114800" lvl="8" indent="-53975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Char char="•"/>
              <a:defRPr sz="4900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1511619" y="2194559"/>
            <a:ext cx="7078200" cy="768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800"/>
              <a:buFont typeface="Play"/>
              <a:buNone/>
              <a:defRPr sz="7800"/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9329738" y="4739646"/>
            <a:ext cx="11110200" cy="233937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1511619" y="9875522"/>
            <a:ext cx="7078200" cy="182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/>
            </a:lvl1pPr>
            <a:lvl2pPr marL="914400" lvl="1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3400"/>
            </a:lvl2pPr>
            <a:lvl3pPr marL="1371600" lvl="2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/>
            </a:lvl3pPr>
            <a:lvl4pPr marL="1828800" lvl="3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4pPr>
            <a:lvl5pPr marL="2286000" lvl="4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5pPr>
            <a:lvl6pPr marL="2743200" lvl="5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6pPr>
            <a:lvl7pPr marL="3200400" lvl="6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7pPr>
            <a:lvl8pPr marL="3657600" lvl="7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8pPr>
            <a:lvl9pPr marL="4114800" lvl="8" indent="-228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46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508762" y="1752606"/>
            <a:ext cx="18928200" cy="63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800"/>
              <a:buFont typeface="Play"/>
              <a:buNone/>
              <a:defRPr sz="108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2pPr>
            <a:lvl3pPr lvl="2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3pPr>
            <a:lvl4pPr lvl="3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4pPr>
            <a:lvl5pPr lvl="4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5pPr>
            <a:lvl6pPr lvl="5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6pPr>
            <a:lvl7pPr lvl="6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7pPr>
            <a:lvl8pPr lvl="7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8pPr>
            <a:lvl9pPr lvl="8">
              <a:spcBef>
                <a:spcPts val="0"/>
              </a:spcBef>
              <a:spcAft>
                <a:spcPts val="0"/>
              </a:spcAft>
              <a:buSzPts val="4600"/>
              <a:buNone/>
              <a:defRPr sz="5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508762" y="8763001"/>
            <a:ext cx="18928200" cy="208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normAutofit/>
          </a:bodyPr>
          <a:lstStyle>
            <a:lvl1pPr marL="457200" marR="0" lvl="0" indent="-666750" algn="l" rtl="0">
              <a:lnSpc>
                <a:spcPct val="9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6900"/>
              <a:buFont typeface="Arial"/>
              <a:buChar char="•"/>
              <a:defRPr sz="6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6032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5900"/>
              <a:buFont typeface="Arial"/>
              <a:buChar char="•"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53975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900"/>
              <a:buFont typeface="Arial"/>
              <a:buChar char="•"/>
              <a:defRPr sz="4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5080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Char char="•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50876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7269482" y="30510487"/>
            <a:ext cx="74064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4600"/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4600"/>
              <a:buNone/>
              <a:defRPr sz="5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15499082" y="30510487"/>
            <a:ext cx="4938300" cy="17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2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dabeastservices.com/" TargetMode="Externa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326828"/>
            <a:ext cx="21945600" cy="3352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0" y="5297875"/>
            <a:ext cx="21945600" cy="279021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4721363" y="857002"/>
            <a:ext cx="17097600" cy="199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110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10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4600" dirty="0"/>
          </a:p>
        </p:txBody>
      </p:sp>
      <p:pic>
        <p:nvPicPr>
          <p:cNvPr id="92" name="Google Shape;92;p1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8621" y="887749"/>
            <a:ext cx="3582738" cy="358274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"/>
          <p:cNvSpPr txBox="1"/>
          <p:nvPr/>
        </p:nvSpPr>
        <p:spPr>
          <a:xfrm>
            <a:off x="953150" y="20882495"/>
            <a:ext cx="9859200" cy="7364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4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indent="-933450">
              <a:buClr>
                <a:schemeClr val="lt1"/>
              </a:buClr>
              <a:buSzPts val="5900"/>
              <a:buFont typeface="Arial"/>
              <a:buChar char="•"/>
            </a:pP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lang="en-US" sz="4600" dirty="0"/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</a:p>
          <a:p>
            <a:pPr marL="927100" indent="-933450"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endParaRPr lang="en-US" sz="4600" dirty="0"/>
          </a:p>
        </p:txBody>
      </p:sp>
      <p:cxnSp>
        <p:nvCxnSpPr>
          <p:cNvPr id="95" name="Google Shape;95;p1"/>
          <p:cNvCxnSpPr/>
          <p:nvPr/>
        </p:nvCxnSpPr>
        <p:spPr>
          <a:xfrm>
            <a:off x="497853" y="8480435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"/>
          <p:cNvCxnSpPr/>
          <p:nvPr/>
        </p:nvCxnSpPr>
        <p:spPr>
          <a:xfrm>
            <a:off x="497853" y="23108246"/>
            <a:ext cx="20755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"/>
          <p:cNvSpPr txBox="1"/>
          <p:nvPr/>
        </p:nvSpPr>
        <p:spPr>
          <a:xfrm>
            <a:off x="11416931" y="20882493"/>
            <a:ext cx="9859200" cy="9488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 from indigenous fruit </a:t>
            </a:r>
            <a:r>
              <a:rPr lang="en-US" sz="4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b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5900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4600" dirty="0"/>
          </a:p>
          <a:p>
            <a:pPr marL="2984500" marR="0" lvl="1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○"/>
            </a:pP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Gatorade, Red Bull, Coke,</a:t>
            </a:r>
            <a:b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46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Sprite, Fanta, Iced Tea, etc.</a:t>
            </a:r>
          </a:p>
          <a:p>
            <a:pPr marL="927100" marR="0" lvl="0" indent="-9334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"/>
              <a:buChar char="•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4600" dirty="0"/>
          </a:p>
        </p:txBody>
      </p:sp>
      <p:pic>
        <p:nvPicPr>
          <p:cNvPr id="98" name="Google Shape;98;p1" descr="A qr code with black squares&#10;&#10;Description automatically generated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54643" y="28052743"/>
            <a:ext cx="2560503" cy="2560503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595237" y="30843472"/>
            <a:ext cx="94791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5200" i="1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13008796" y="2932280"/>
            <a:ext cx="7971900" cy="11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00" i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4600"/>
          </a:p>
        </p:txBody>
      </p:sp>
      <p:sp>
        <p:nvSpPr>
          <p:cNvPr id="14" name="Google Shape;91;p1">
            <a:extLst>
              <a:ext uri="{FF2B5EF4-FFF2-40B4-BE49-F238E27FC236}">
                <a16:creationId xmlns:a16="http://schemas.microsoft.com/office/drawing/2014/main" id="{C3B27BE9-C689-4820-811B-03F7B6B3A0E4}"/>
              </a:ext>
            </a:extLst>
          </p:cNvPr>
          <p:cNvSpPr/>
          <p:nvPr/>
        </p:nvSpPr>
        <p:spPr>
          <a:xfrm>
            <a:off x="1200251" y="16688774"/>
            <a:ext cx="19780445" cy="4381755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894849" y="6094516"/>
            <a:ext cx="20085900" cy="15228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98525" tIns="149225" rIns="298525" bIns="1492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8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endParaRPr sz="118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59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Cheeseburger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……………………………….……....................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13.5</a:t>
            </a:r>
          </a:p>
          <a:p>
            <a:pPr marL="2984500" lvl="1" indent="-1123950"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With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bacon 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……………………………………….......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Add 1.5</a:t>
            </a:r>
            <a:endParaRPr lang="en-US" sz="59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Sandwich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…………….….............................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  <a:endParaRPr lang="en-US" sz="59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Beer Brat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r>
            <a:endParaRPr sz="59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2984500" indent="-1123950"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Meal deal: Chips and drink ………………………….....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3</a:t>
            </a:r>
          </a:p>
          <a:p>
            <a:pPr marL="2984500" indent="-1123950">
              <a:buClr>
                <a:schemeClr val="lt1"/>
              </a:buClr>
              <a:buSzPts val="5900"/>
              <a:buFont typeface="Arial Narrow"/>
              <a:buChar char="○"/>
            </a:pP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Pastelillos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………………………………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..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</a:p>
          <a:p>
            <a:pPr marL="2984500" lvl="1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Stuffed fried 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empanadas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(beef and cheese)</a:t>
            </a:r>
            <a:b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lang="en-US" sz="59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</a:t>
            </a: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Fries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18</a:t>
            </a:r>
          </a:p>
          <a:p>
            <a:pPr marL="2984500" lvl="1" indent="-11239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900"/>
              <a:buFont typeface="Arial Narrow"/>
              <a:buChar char="○"/>
            </a:pP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Includes smoked chicken, cheese, guava BBQ, &amp; cilantro</a:t>
            </a:r>
          </a:p>
          <a:p>
            <a:pPr marL="1498600" marR="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Regular Fries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r>
            <a:endParaRPr lang="en-US" sz="2600" b="1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498600" marR="0" lvl="0" indent="-10414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Font typeface="Arial Narrow"/>
              <a:buChar char="●"/>
            </a:pPr>
            <a:r>
              <a:rPr lang="en-US" sz="59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Homestyle Fries </a:t>
            </a:r>
            <a:r>
              <a:rPr lang="en-US" sz="59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…..................................................................</a:t>
            </a:r>
            <a:r>
              <a:rPr lang="en-US" sz="59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59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br>
              <a:rPr lang="en-US" sz="16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2600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A390F7-70A9-4BC0-B08B-4552209E8164}"/>
              </a:ext>
            </a:extLst>
          </p:cNvPr>
          <p:cNvGrpSpPr/>
          <p:nvPr/>
        </p:nvGrpSpPr>
        <p:grpSpPr>
          <a:xfrm>
            <a:off x="1832007" y="9525805"/>
            <a:ext cx="2222636" cy="3730290"/>
            <a:chOff x="1832007" y="9525805"/>
            <a:chExt cx="2222636" cy="373029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178AA9-52F4-48B2-9E84-6DD1AABE18D5}"/>
                </a:ext>
              </a:extLst>
            </p:cNvPr>
            <p:cNvSpPr/>
            <p:nvPr/>
          </p:nvSpPr>
          <p:spPr>
            <a:xfrm>
              <a:off x="2993011" y="12888450"/>
              <a:ext cx="1061632" cy="36764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nector: Elbow 7">
              <a:extLst>
                <a:ext uri="{FF2B5EF4-FFF2-40B4-BE49-F238E27FC236}">
                  <a16:creationId xmlns:a16="http://schemas.microsoft.com/office/drawing/2014/main" id="{61407823-9A88-477B-A998-48180145C7F1}"/>
                </a:ext>
              </a:extLst>
            </p:cNvPr>
            <p:cNvCxnSpPr>
              <a:cxnSpLocks/>
              <a:endCxn id="4" idx="1"/>
            </p:cNvCxnSpPr>
            <p:nvPr/>
          </p:nvCxnSpPr>
          <p:spPr>
            <a:xfrm rot="16200000" flipH="1">
              <a:off x="639275" y="10718537"/>
              <a:ext cx="3546468" cy="1161003"/>
            </a:xfrm>
            <a:prstGeom prst="bentConnector2">
              <a:avLst/>
            </a:prstGeom>
            <a:ln w="57150" cap="rnd">
              <a:solidFill>
                <a:schemeClr val="bg1"/>
              </a:solidFill>
              <a:prstDash val="sysDot"/>
              <a:round/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70F665B-7F65-4565-8667-05C97B32CC51}"/>
                </a:ext>
              </a:extLst>
            </p:cNvPr>
            <p:cNvGrpSpPr/>
            <p:nvPr/>
          </p:nvGrpSpPr>
          <p:grpSpPr>
            <a:xfrm>
              <a:off x="3086435" y="9886814"/>
              <a:ext cx="259334" cy="999811"/>
              <a:chOff x="3085806" y="9887577"/>
              <a:chExt cx="259334" cy="999811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08D5958-C764-448E-90A2-C685E1E47884}"/>
                  </a:ext>
                </a:extLst>
              </p:cNvPr>
              <p:cNvCxnSpPr/>
              <p:nvPr/>
            </p:nvCxnSpPr>
            <p:spPr>
              <a:xfrm>
                <a:off x="3215473" y="9887577"/>
                <a:ext cx="0" cy="999811"/>
              </a:xfrm>
              <a:prstGeom prst="line">
                <a:avLst/>
              </a:prstGeom>
              <a:ln w="57150" cap="rnd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655E8217-FA33-4C6D-A9C5-206215842B38}"/>
                  </a:ext>
                </a:extLst>
              </p:cNvPr>
              <p:cNvSpPr/>
              <p:nvPr/>
            </p:nvSpPr>
            <p:spPr>
              <a:xfrm>
                <a:off x="3085806" y="10228897"/>
                <a:ext cx="259334" cy="2593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135</Words>
  <Application>Microsoft Office PowerPoint</Application>
  <PresentationFormat>Custom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Arial</vt:lpstr>
      <vt:lpstr>Play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37</cp:revision>
  <dcterms:created xsi:type="dcterms:W3CDTF">2024-05-17T02:02:58Z</dcterms:created>
  <dcterms:modified xsi:type="dcterms:W3CDTF">2025-10-07T23:46:21Z</dcterms:modified>
</cp:coreProperties>
</file>