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21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37848" y="1143000"/>
            <a:ext cx="2382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82930" y="1646133"/>
            <a:ext cx="6606600" cy="3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95048" y="2516784"/>
            <a:ext cx="6382200" cy="6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2138198" y="3959567"/>
            <a:ext cx="85239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1262381" y="2332067"/>
            <a:ext cx="8523900" cy="4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30305" y="2507618"/>
            <a:ext cx="6703800" cy="4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30305" y="6731214"/>
            <a:ext cx="6703800" cy="22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700"/>
              <a:buNone/>
              <a:defRPr sz="17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35365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35365" y="2465705"/>
            <a:ext cx="32880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35365" y="3674110"/>
            <a:ext cx="3288000" cy="5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3934778" y="2465705"/>
            <a:ext cx="33042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00" cy="5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304282" y="1448225"/>
            <a:ext cx="3934800" cy="7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746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304282" y="1448225"/>
            <a:ext cx="3934800" cy="7148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abeastservic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-99864"/>
            <a:ext cx="7772400" cy="1024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1618795"/>
            <a:ext cx="7772400" cy="8525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968074" y="4401355"/>
            <a:ext cx="3601200" cy="2248058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672149" y="261862"/>
            <a:ext cx="6055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37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62" y="271257"/>
            <a:ext cx="1094725" cy="10947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203126" y="1735751"/>
            <a:ext cx="3765300" cy="41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Breakfast</a:t>
            </a:r>
            <a:br>
              <a:rPr lang="en-US" sz="4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Monte Cristo w/ House Syrup ………………………………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Waffle Breakfast Tacos 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r>
            <a:br>
              <a:rPr lang="en-US" sz="6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Made from the freshest </a:t>
            </a:r>
            <a:r>
              <a:rPr lang="en-US" sz="1500" b="1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plantains</a:t>
            </a:r>
            <a:endParaRPr sz="2000" b="1" i="1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Signature French Toast 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Queso Frito ………………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12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</a:t>
            </a:r>
            <a:r>
              <a:rPr lang="en-US" sz="1500" b="1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cheese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w/ </a:t>
            </a:r>
            <a:r>
              <a:rPr lang="en-US" sz="1500" b="1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guava marmalade</a:t>
            </a:r>
            <a:endParaRPr lang="en-US"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035504" y="1773334"/>
            <a:ext cx="3491700" cy="562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br>
              <a:rPr lang="en-US" sz="4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Arroz con Pollo Plate  ….…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14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lang="en-US" sz="1500" b="1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Rice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, </a:t>
            </a:r>
            <a:r>
              <a:rPr lang="en-US" sz="1500" b="1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beans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w/ </a:t>
            </a:r>
            <a:r>
              <a:rPr lang="en-US" sz="1500" b="1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</a:t>
            </a:r>
            <a:endParaRPr sz="1500" b="1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</a:t>
            </a:r>
            <a:r>
              <a:rPr lang="en-US" sz="1500" b="1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chicken skewers</a:t>
            </a:r>
            <a:r>
              <a:rPr lang="en-US" sz="15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en-US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Sides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Platanos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Maduros ...............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Sweet </a:t>
            </a:r>
            <a:r>
              <a:rPr lang="en-US" sz="1500" b="1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plantains</a:t>
            </a:r>
            <a:endParaRPr sz="1500" b="1" i="1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Tostones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Crisped </a:t>
            </a:r>
            <a:r>
              <a:rPr lang="en-US" sz="1500" b="1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plantains</a:t>
            </a:r>
            <a:endParaRPr lang="en-US" sz="15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indent="-342900"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Arroz con Pollo ....................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lang="en-US" sz="20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indent="-342900"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Beans ..................................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endParaRPr lang="en-US"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br>
              <a:rPr lang="en-US" sz="6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lang="en-US" sz="9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br>
              <a:rPr lang="en-US" sz="6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48115" y="6598074"/>
            <a:ext cx="36201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26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</a:t>
            </a:r>
            <a:r>
              <a:rPr lang="en-US" sz="2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 </a:t>
            </a:r>
            <a:r>
              <a:rPr lang="en-US" sz="2000" b="1" i="0" u="none" strike="noStrike" cap="none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7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 …………………………….…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1500" b="1" i="0" u="none" strike="noStrike" cap="none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176323" y="2490439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>
            <a:off x="176323" y="7340642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3"/>
          <p:cNvSpPr txBox="1"/>
          <p:nvPr/>
        </p:nvSpPr>
        <p:spPr>
          <a:xfrm>
            <a:off x="4043496" y="6598068"/>
            <a:ext cx="3491700" cy="3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……………....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</a:t>
            </a:r>
            <a:br>
              <a:rPr lang="en-US" sz="15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from indigenous fruit 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b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Gatorade</a:t>
            </a:r>
            <a:r>
              <a:rPr lang="en-US" sz="1500" b="0" i="1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, Red Bull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, Coke,</a:t>
            </a:r>
            <a:b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Sprite, Fanta, Iced Tea, etc.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70226" y="9591846"/>
            <a:ext cx="3438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1800" b="0" i="1" u="none" strike="noStrike" cap="none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219851" y="895974"/>
            <a:ext cx="32106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806B78-C153-400F-B57B-8673A54E156B}"/>
              </a:ext>
            </a:extLst>
          </p:cNvPr>
          <p:cNvGrpSpPr/>
          <p:nvPr/>
        </p:nvGrpSpPr>
        <p:grpSpPr>
          <a:xfrm>
            <a:off x="2518410" y="1873759"/>
            <a:ext cx="815274" cy="523220"/>
            <a:chOff x="2415540" y="1937095"/>
            <a:chExt cx="815274" cy="5232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BB7302-9200-4EB8-834D-41C2E8AB98B7}"/>
                </a:ext>
              </a:extLst>
            </p:cNvPr>
            <p:cNvSpPr txBox="1"/>
            <p:nvPr/>
          </p:nvSpPr>
          <p:spPr>
            <a:xfrm>
              <a:off x="2438609" y="1937095"/>
              <a:ext cx="7922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Served</a:t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b="1" dirty="0">
                  <a:solidFill>
                    <a:schemeClr val="bg1"/>
                  </a:solidFill>
                </a:rPr>
                <a:t>All Day</a:t>
              </a:r>
            </a:p>
          </p:txBody>
        </p:sp>
        <p:sp>
          <p:nvSpPr>
            <p:cNvPr id="3" name="Double Bracket 2">
              <a:extLst>
                <a:ext uri="{FF2B5EF4-FFF2-40B4-BE49-F238E27FC236}">
                  <a16:creationId xmlns:a16="http://schemas.microsoft.com/office/drawing/2014/main" id="{CCB601EF-72F0-41E7-AEA2-31CBECDBABFC}"/>
                </a:ext>
              </a:extLst>
            </p:cNvPr>
            <p:cNvSpPr/>
            <p:nvPr/>
          </p:nvSpPr>
          <p:spPr>
            <a:xfrm>
              <a:off x="2415540" y="1937095"/>
              <a:ext cx="799871" cy="523220"/>
            </a:xfrm>
            <a:prstGeom prst="bracketPair">
              <a:avLst>
                <a:gd name="adj" fmla="val 14118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Google Shape;100;p13" descr="A qr code with black squares&#10;&#10;Description automatically generated">
            <a:extLst>
              <a:ext uri="{FF2B5EF4-FFF2-40B4-BE49-F238E27FC236}">
                <a16:creationId xmlns:a16="http://schemas.microsoft.com/office/drawing/2014/main" id="{D2AA4717-18A3-41CB-82B2-C923DD4516E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6019" y="8808892"/>
            <a:ext cx="782375" cy="7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162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 Narrow</vt:lpstr>
      <vt:lpstr>Arial</vt:lpstr>
      <vt:lpstr>Play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Wuthier</dc:creator>
  <cp:lastModifiedBy>Simeon Wuthier</cp:lastModifiedBy>
  <cp:revision>13</cp:revision>
  <dcterms:modified xsi:type="dcterms:W3CDTF">2025-10-07T23:45:17Z</dcterms:modified>
</cp:coreProperties>
</file>