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0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37846" y="1143000"/>
            <a:ext cx="2382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82930" y="1646133"/>
            <a:ext cx="6606600" cy="3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95048" y="2516784"/>
            <a:ext cx="6382200" cy="6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2138198" y="3959567"/>
            <a:ext cx="85239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1262381" y="2332067"/>
            <a:ext cx="8523900" cy="4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30305" y="2507618"/>
            <a:ext cx="6703800" cy="4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30305" y="6731214"/>
            <a:ext cx="6703800" cy="22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700"/>
              <a:buNone/>
              <a:defRPr sz="17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3934778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35365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535365" y="2465705"/>
            <a:ext cx="32880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535365" y="3674110"/>
            <a:ext cx="3288000" cy="54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3934778" y="2465705"/>
            <a:ext cx="33042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3934778" y="3674110"/>
            <a:ext cx="3304200" cy="54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304282" y="1448225"/>
            <a:ext cx="3934800" cy="7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746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304282" y="1448225"/>
            <a:ext cx="3934800" cy="7147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abeastservic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-99864"/>
            <a:ext cx="7772400" cy="1024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1618788"/>
            <a:ext cx="7772400" cy="8525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672149" y="261862"/>
            <a:ext cx="6055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37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62" y="271257"/>
            <a:ext cx="1094725" cy="10947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341567" y="6501007"/>
            <a:ext cx="3357300" cy="225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26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Limber De Coco (Ice Cream)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……………………………….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>
            <a:off x="176323" y="2509620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3"/>
          <p:cNvCxnSpPr/>
          <p:nvPr/>
        </p:nvCxnSpPr>
        <p:spPr>
          <a:xfrm>
            <a:off x="180313" y="7243303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3"/>
          <p:cNvSpPr txBox="1"/>
          <p:nvPr/>
        </p:nvSpPr>
        <p:spPr>
          <a:xfrm>
            <a:off x="4047486" y="6501003"/>
            <a:ext cx="3491700" cy="3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○"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</a:t>
            </a:r>
            <a:br>
              <a:rPr lang="en-US" sz="15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from indigenous fruit 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endParaRPr sz="15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○"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Gatorade, </a:t>
            </a:r>
            <a:r>
              <a:rPr lang="en-US" sz="1500" b="0" i="1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Redbull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, Coke,</a:t>
            </a:r>
            <a:b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Sprite, Fanta, Iced Tea, etc.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………………………..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607282" y="895974"/>
            <a:ext cx="2823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3E7CA357-BF9A-46AA-B7D5-7CEBF5ED5987}"/>
              </a:ext>
            </a:extLst>
          </p:cNvPr>
          <p:cNvSpPr txBox="1"/>
          <p:nvPr/>
        </p:nvSpPr>
        <p:spPr>
          <a:xfrm>
            <a:off x="170226" y="9638223"/>
            <a:ext cx="3438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1800" b="0" i="1" u="none" strike="noStrike" cap="none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00;p13" descr="A qr code with black squares&#10;&#10;Description automatically generated">
            <a:extLst>
              <a:ext uri="{FF2B5EF4-FFF2-40B4-BE49-F238E27FC236}">
                <a16:creationId xmlns:a16="http://schemas.microsoft.com/office/drawing/2014/main" id="{DD136230-5AAF-4830-9699-B2C5E06424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36019" y="8817691"/>
            <a:ext cx="782375" cy="7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91;p1">
            <a:extLst>
              <a:ext uri="{FF2B5EF4-FFF2-40B4-BE49-F238E27FC236}">
                <a16:creationId xmlns:a16="http://schemas.microsoft.com/office/drawing/2014/main" id="{6C3E6655-7ABD-406F-9B2A-75B0018826B2}"/>
              </a:ext>
            </a:extLst>
          </p:cNvPr>
          <p:cNvSpPr/>
          <p:nvPr/>
        </p:nvSpPr>
        <p:spPr>
          <a:xfrm>
            <a:off x="403262" y="5157774"/>
            <a:ext cx="7039358" cy="1402418"/>
          </a:xfrm>
          <a:prstGeom prst="roundRect">
            <a:avLst>
              <a:gd name="adj" fmla="val 4489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03733" y="1815534"/>
            <a:ext cx="7127100" cy="485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endParaRPr sz="4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Cheeseburger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……………………………..................................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13.5</a:t>
            </a: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With</a:t>
            </a:r>
            <a:r>
              <a:rPr lang="en-US" sz="20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bacon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………………………..................................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Add 1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.5</a:t>
            </a:r>
            <a:endParaRPr lang="en-US" sz="20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indent="-349250"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 Sandwich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………….......................................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Beer Brat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..... 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10</a:t>
            </a:r>
            <a:endParaRPr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Meal deal: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Chips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and drink ………………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.…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Add 3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Pastelillos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Stuffed fried 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empanadas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(beef and cheese)</a:t>
            </a: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endParaRPr lang="en-US"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Pincho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Fries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.........................................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........................................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18</a:t>
            </a:r>
            <a:endParaRPr lang="en-US"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Includes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icken, cheese, guava BBQ, and cilantro</a:t>
            </a:r>
            <a:endParaRPr lang="en-US" sz="200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Regular Fries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……………..……………..........................................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r>
            <a:endParaRPr lang="en-US"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Homestyle Fries</a:t>
            </a:r>
            <a:r>
              <a:rPr lang="en-US" sz="16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…….………………….........................................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br>
              <a:rPr lang="en-US" sz="6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9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17D531-448D-4279-979C-624A02988018}"/>
              </a:ext>
            </a:extLst>
          </p:cNvPr>
          <p:cNvGrpSpPr/>
          <p:nvPr/>
        </p:nvGrpSpPr>
        <p:grpSpPr>
          <a:xfrm>
            <a:off x="616961" y="2980282"/>
            <a:ext cx="767339" cy="1263632"/>
            <a:chOff x="616961" y="2980282"/>
            <a:chExt cx="767339" cy="12636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324FCD-CD66-4312-9CC3-289E20792CB3}"/>
                </a:ext>
              </a:extLst>
            </p:cNvPr>
            <p:cNvGrpSpPr/>
            <p:nvPr/>
          </p:nvGrpSpPr>
          <p:grpSpPr>
            <a:xfrm>
              <a:off x="616961" y="2980282"/>
              <a:ext cx="767339" cy="1263632"/>
              <a:chOff x="1832007" y="9525805"/>
              <a:chExt cx="2222636" cy="373029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E03A10-83EE-4E62-8945-9652961EE2C4}"/>
                  </a:ext>
                </a:extLst>
              </p:cNvPr>
              <p:cNvSpPr/>
              <p:nvPr/>
            </p:nvSpPr>
            <p:spPr>
              <a:xfrm>
                <a:off x="2993011" y="12888450"/>
                <a:ext cx="1061632" cy="3676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89C2B68B-4555-4870-80E2-1E9EECA6FD23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 rot="16200000" flipH="1">
                <a:off x="639275" y="10718537"/>
                <a:ext cx="3546468" cy="1161003"/>
              </a:xfrm>
              <a:prstGeom prst="bentConnector2">
                <a:avLst/>
              </a:prstGeom>
              <a:ln w="19050" cap="rnd">
                <a:solidFill>
                  <a:schemeClr val="bg1"/>
                </a:solidFill>
                <a:prstDash val="sysDot"/>
                <a:round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3358302-2F07-4480-9FFB-A14A74C449C8}"/>
                </a:ext>
              </a:extLst>
            </p:cNvPr>
            <p:cNvGrpSpPr/>
            <p:nvPr/>
          </p:nvGrpSpPr>
          <p:grpSpPr>
            <a:xfrm flipV="1">
              <a:off x="1036709" y="3081891"/>
              <a:ext cx="88603" cy="341590"/>
              <a:chOff x="3085806" y="9887577"/>
              <a:chExt cx="259334" cy="99981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F62D70-9FD7-4545-88C9-F38645F769EE}"/>
                  </a:ext>
                </a:extLst>
              </p:cNvPr>
              <p:cNvCxnSpPr/>
              <p:nvPr/>
            </p:nvCxnSpPr>
            <p:spPr>
              <a:xfrm>
                <a:off x="3215473" y="9887577"/>
                <a:ext cx="0" cy="999811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DF4EC53-77B1-4B25-859B-4AFA5A873257}"/>
                  </a:ext>
                </a:extLst>
              </p:cNvPr>
              <p:cNvSpPr/>
              <p:nvPr/>
            </p:nvSpPr>
            <p:spPr>
              <a:xfrm>
                <a:off x="3085806" y="10228897"/>
                <a:ext cx="259334" cy="2593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134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Arial Narrow</vt:lpstr>
      <vt:lpstr>Arial</vt:lpstr>
      <vt:lpstr>Play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Wuthier</dc:creator>
  <cp:lastModifiedBy>Simeon Wuthier</cp:lastModifiedBy>
  <cp:revision>26</cp:revision>
  <dcterms:modified xsi:type="dcterms:W3CDTF">2025-10-07T23:45:40Z</dcterms:modified>
</cp:coreProperties>
</file>