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7772400" cy="10058400"/>
  <p:notesSz cx="6858000" cy="9144000"/>
  <p:embeddedFontLst>
    <p:embeddedFont>
      <p:font typeface="Arial Narrow" panose="020B0606020202030204" pitchFamily="34" charset="0"/>
      <p:regular r:id="rId4"/>
      <p:bold r:id="rId5"/>
      <p:italic r:id="rId6"/>
      <p:boldItalic r:id="rId7"/>
    </p:embeddedFont>
    <p:embeddedFont>
      <p:font typeface="Open Sans" panose="020B0604020202020204" charset="0"/>
      <p:regular r:id="rId8"/>
      <p:bold r:id="rId9"/>
      <p:italic r:id="rId10"/>
      <p:boldItalic r:id="rId11"/>
    </p:embeddedFont>
    <p:embeddedFont>
      <p:font typeface="Play" panose="020B0604020202020204" charset="0"/>
      <p:regular r:id="rId12"/>
      <p:bold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D8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>
        <p:scale>
          <a:sx n="55" d="100"/>
          <a:sy n="55" d="100"/>
        </p:scale>
        <p:origin x="209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viewProps" Target="viewProp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237846" y="1143000"/>
            <a:ext cx="23823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36788" y="1143000"/>
            <a:ext cx="23844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82930" y="1646133"/>
            <a:ext cx="6606600" cy="35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534353" y="9322649"/>
            <a:ext cx="17487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2574608" y="9322649"/>
            <a:ext cx="26232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5489258" y="9322649"/>
            <a:ext cx="17487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534353" y="535519"/>
            <a:ext cx="6703800" cy="19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695048" y="2516784"/>
            <a:ext cx="6382200" cy="67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1pPr>
            <a:lvl2pPr marL="914400" lvl="1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marL="1828800" lvl="3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4pPr>
            <a:lvl5pPr marL="2286000" lvl="4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5pPr>
            <a:lvl6pPr marL="2743200" lvl="5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6pPr>
            <a:lvl7pPr marL="3200400" lvl="6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7pPr>
            <a:lvl8pPr marL="3657600" lvl="7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8pPr>
            <a:lvl9pPr marL="4114800" lvl="8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534353" y="9322649"/>
            <a:ext cx="17487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2574608" y="9322649"/>
            <a:ext cx="26232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5489258" y="9322649"/>
            <a:ext cx="17487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2138198" y="3959567"/>
            <a:ext cx="8523900" cy="16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-1262381" y="2332067"/>
            <a:ext cx="8523900" cy="49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1pPr>
            <a:lvl2pPr marL="914400" lvl="1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marL="1828800" lvl="3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4pPr>
            <a:lvl5pPr marL="2286000" lvl="4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5pPr>
            <a:lvl6pPr marL="2743200" lvl="5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6pPr>
            <a:lvl7pPr marL="3200400" lvl="6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7pPr>
            <a:lvl8pPr marL="3657600" lvl="7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8pPr>
            <a:lvl9pPr marL="4114800" lvl="8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534353" y="9322649"/>
            <a:ext cx="17487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2574608" y="9322649"/>
            <a:ext cx="26232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5489258" y="9322649"/>
            <a:ext cx="17487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534353" y="535519"/>
            <a:ext cx="6703800" cy="19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534353" y="2677584"/>
            <a:ext cx="6703800" cy="6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1pPr>
            <a:lvl2pPr marL="914400" lvl="1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marL="1828800" lvl="3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4pPr>
            <a:lvl5pPr marL="2286000" lvl="4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5pPr>
            <a:lvl6pPr marL="2743200" lvl="5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6pPr>
            <a:lvl7pPr marL="3200400" lvl="6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7pPr>
            <a:lvl8pPr marL="3657600" lvl="7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8pPr>
            <a:lvl9pPr marL="4114800" lvl="8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534353" y="9322649"/>
            <a:ext cx="17487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2574608" y="9322649"/>
            <a:ext cx="26232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5489258" y="9322649"/>
            <a:ext cx="17487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530305" y="2507618"/>
            <a:ext cx="6703800" cy="41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530305" y="6731214"/>
            <a:ext cx="6703800" cy="22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700"/>
              <a:buNone/>
              <a:defRPr sz="1700">
                <a:solidFill>
                  <a:srgbClr val="757575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400"/>
              <a:buNone/>
              <a:defRPr sz="1400">
                <a:solidFill>
                  <a:srgbClr val="757575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300"/>
              <a:buNone/>
              <a:defRPr sz="1300">
                <a:solidFill>
                  <a:srgbClr val="757575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300"/>
              <a:buNone/>
              <a:defRPr sz="1300">
                <a:solidFill>
                  <a:srgbClr val="757575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300"/>
              <a:buNone/>
              <a:defRPr sz="1300">
                <a:solidFill>
                  <a:srgbClr val="757575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300"/>
              <a:buNone/>
              <a:defRPr sz="1300">
                <a:solidFill>
                  <a:srgbClr val="757575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300"/>
              <a:buNone/>
              <a:defRPr sz="1300">
                <a:solidFill>
                  <a:srgbClr val="757575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300"/>
              <a:buNone/>
              <a:defRPr sz="1300">
                <a:solidFill>
                  <a:srgbClr val="757575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534353" y="9322649"/>
            <a:ext cx="17487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2574608" y="9322649"/>
            <a:ext cx="26232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5489258" y="9322649"/>
            <a:ext cx="17487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534353" y="535519"/>
            <a:ext cx="6703800" cy="19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534353" y="2677584"/>
            <a:ext cx="3303300" cy="6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1pPr>
            <a:lvl2pPr marL="914400" lvl="1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marL="1828800" lvl="3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4pPr>
            <a:lvl5pPr marL="2286000" lvl="4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5pPr>
            <a:lvl6pPr marL="2743200" lvl="5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6pPr>
            <a:lvl7pPr marL="3200400" lvl="6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7pPr>
            <a:lvl8pPr marL="3657600" lvl="7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8pPr>
            <a:lvl9pPr marL="4114800" lvl="8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3934778" y="2677584"/>
            <a:ext cx="3303300" cy="6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1pPr>
            <a:lvl2pPr marL="914400" lvl="1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marL="1828800" lvl="3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4pPr>
            <a:lvl5pPr marL="2286000" lvl="4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5pPr>
            <a:lvl6pPr marL="2743200" lvl="5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6pPr>
            <a:lvl7pPr marL="3200400" lvl="6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7pPr>
            <a:lvl8pPr marL="3657600" lvl="7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8pPr>
            <a:lvl9pPr marL="4114800" lvl="8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534353" y="9322649"/>
            <a:ext cx="17487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2574608" y="9322649"/>
            <a:ext cx="26232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5489258" y="9322649"/>
            <a:ext cx="17487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535365" y="535519"/>
            <a:ext cx="6703800" cy="19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535365" y="2465705"/>
            <a:ext cx="3288000" cy="12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535365" y="3674110"/>
            <a:ext cx="3288000" cy="54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1pPr>
            <a:lvl2pPr marL="914400" lvl="1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marL="1828800" lvl="3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4pPr>
            <a:lvl5pPr marL="2286000" lvl="4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5pPr>
            <a:lvl6pPr marL="2743200" lvl="5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6pPr>
            <a:lvl7pPr marL="3200400" lvl="6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7pPr>
            <a:lvl8pPr marL="3657600" lvl="7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8pPr>
            <a:lvl9pPr marL="4114800" lvl="8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3934778" y="2465705"/>
            <a:ext cx="3304200" cy="12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3934778" y="3674110"/>
            <a:ext cx="3304200" cy="54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1pPr>
            <a:lvl2pPr marL="914400" lvl="1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marL="1828800" lvl="3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4pPr>
            <a:lvl5pPr marL="2286000" lvl="4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5pPr>
            <a:lvl6pPr marL="2743200" lvl="5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6pPr>
            <a:lvl7pPr marL="3200400" lvl="6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7pPr>
            <a:lvl8pPr marL="3657600" lvl="7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8pPr>
            <a:lvl9pPr marL="4114800" lvl="8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534353" y="9322649"/>
            <a:ext cx="17487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2574608" y="9322649"/>
            <a:ext cx="26232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5489258" y="9322649"/>
            <a:ext cx="17487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534353" y="535519"/>
            <a:ext cx="6703800" cy="19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534353" y="9322649"/>
            <a:ext cx="17487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2574608" y="9322649"/>
            <a:ext cx="26232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5489258" y="9322649"/>
            <a:ext cx="17487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534353" y="9322649"/>
            <a:ext cx="17487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2574608" y="9322649"/>
            <a:ext cx="26232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5489258" y="9322649"/>
            <a:ext cx="17487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535365" y="670560"/>
            <a:ext cx="2506800" cy="23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lay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304282" y="1448225"/>
            <a:ext cx="3934800" cy="71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rmAutofit/>
          </a:bodyPr>
          <a:lstStyle>
            <a:lvl1pPr marL="457200" lvl="0" indent="-3937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 sz="2600"/>
            </a:lvl1pPr>
            <a:lvl2pPr marL="914400" lvl="1" indent="-3746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  <a:defRPr sz="2300"/>
            </a:lvl2pPr>
            <a:lvl3pPr marL="1371600" lvl="2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365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4pPr>
            <a:lvl5pPr marL="2286000" lvl="4" indent="-3365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5pPr>
            <a:lvl6pPr marL="2743200" lvl="5" indent="-3365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6pPr>
            <a:lvl7pPr marL="3200400" lvl="6" indent="-3365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7pPr>
            <a:lvl8pPr marL="3657600" lvl="7" indent="-3365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8pPr>
            <a:lvl9pPr marL="4114800" lvl="8" indent="-3365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535365" y="3017521"/>
            <a:ext cx="2506800" cy="55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534353" y="9322649"/>
            <a:ext cx="17487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2574608" y="9322649"/>
            <a:ext cx="26232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5489258" y="9322649"/>
            <a:ext cx="17487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535365" y="670560"/>
            <a:ext cx="2506800" cy="23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lay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3304282" y="1448225"/>
            <a:ext cx="3934800" cy="7147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535365" y="3017521"/>
            <a:ext cx="2506800" cy="55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534353" y="9322649"/>
            <a:ext cx="17487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2574608" y="9322649"/>
            <a:ext cx="26232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5489258" y="9322649"/>
            <a:ext cx="17487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534353" y="535519"/>
            <a:ext cx="6703800" cy="19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"/>
              <a:buNone/>
              <a:defRPr sz="36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534353" y="2677584"/>
            <a:ext cx="6703800" cy="6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rmAutofit/>
          </a:bodyPr>
          <a:lstStyle>
            <a:lvl1pPr marL="457200" marR="0" lvl="0" indent="-3746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65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534353" y="9322649"/>
            <a:ext cx="17487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2574608" y="9322649"/>
            <a:ext cx="26232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5489258" y="9322649"/>
            <a:ext cx="17487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s://dabeastservices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/>
          <p:nvPr/>
        </p:nvSpPr>
        <p:spPr>
          <a:xfrm>
            <a:off x="0" y="-99864"/>
            <a:ext cx="7772400" cy="10244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3"/>
          <p:cNvSpPr/>
          <p:nvPr/>
        </p:nvSpPr>
        <p:spPr>
          <a:xfrm>
            <a:off x="0" y="1618788"/>
            <a:ext cx="7772400" cy="85254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1672149" y="261862"/>
            <a:ext cx="60555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lang="en-US" sz="3700" b="1" i="0" u="none" strike="noStrike" cap="none" dirty="0" err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DaBeast</a:t>
            </a:r>
            <a:r>
              <a:rPr lang="en-US" sz="3700" b="1" i="0" u="none" strike="noStrike" cap="none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700" i="0" u="none" strike="noStrike" cap="none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Catering LLC</a:t>
            </a:r>
            <a:endParaRPr sz="150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" name="Google Shape;92;p13" descr="A bull face with horn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3262" y="271257"/>
            <a:ext cx="1094725" cy="1094726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3"/>
          <p:cNvSpPr txBox="1"/>
          <p:nvPr/>
        </p:nvSpPr>
        <p:spPr>
          <a:xfrm>
            <a:off x="341567" y="6501007"/>
            <a:ext cx="3357300" cy="2256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Desserts</a:t>
            </a:r>
            <a:endParaRPr sz="2600" b="1" i="0" u="none" strike="noStrike" cap="none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endParaRPr sz="2000" b="0" i="0" u="none" strike="noStrike" cap="none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3048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Fried Oreos ……………….. </a:t>
            </a:r>
            <a:r>
              <a:rPr lang="en-US" sz="2000" b="1" i="0" u="none" strike="noStrike" cap="none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5</a:t>
            </a:r>
            <a:endParaRPr sz="1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048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Fried Cheesecake Bites </a:t>
            </a:r>
            <a:r>
              <a:rPr lang="en-US" sz="20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…. </a:t>
            </a:r>
            <a:r>
              <a:rPr lang="en-US" sz="2000" b="1" i="0" u="none" strike="noStrike" cap="none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7</a:t>
            </a:r>
            <a:endParaRPr lang="en-US" sz="2000" b="1" i="0" u="none" strike="noStrike" cap="none" dirty="0">
              <a:solidFill>
                <a:srgbClr val="8CD872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3048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Limber De Coco (Ice Cream)</a:t>
            </a:r>
            <a:r>
              <a:rPr lang="en-US" sz="2000" b="0" i="0" u="none" strike="noStrike" cap="none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     ………………………………. </a:t>
            </a:r>
            <a:r>
              <a:rPr lang="en-US" sz="2000" b="1" i="0" u="none" strike="noStrike" cap="none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5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5" name="Google Shape;95;p13"/>
          <p:cNvCxnSpPr/>
          <p:nvPr/>
        </p:nvCxnSpPr>
        <p:spPr>
          <a:xfrm>
            <a:off x="176323" y="2509620"/>
            <a:ext cx="73509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6" name="Google Shape;96;p13"/>
          <p:cNvCxnSpPr/>
          <p:nvPr/>
        </p:nvCxnSpPr>
        <p:spPr>
          <a:xfrm>
            <a:off x="180313" y="7243303"/>
            <a:ext cx="73509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7" name="Google Shape;97;p13"/>
          <p:cNvSpPr txBox="1"/>
          <p:nvPr/>
        </p:nvSpPr>
        <p:spPr>
          <a:xfrm>
            <a:off x="4047486" y="6501003"/>
            <a:ext cx="3491700" cy="31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Beverages</a:t>
            </a:r>
            <a:endParaRPr sz="1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3048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Guanabana ……………… </a:t>
            </a:r>
            <a:r>
              <a:rPr lang="en-US" sz="2000" b="1" i="0" u="none" strike="noStrike" cap="none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4.5</a:t>
            </a:r>
            <a:endParaRPr lang="en-US" sz="1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03300" marR="0" lvl="1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 Narrow"/>
              <a:buChar char="○"/>
            </a:pPr>
            <a:r>
              <a:rPr lang="en-US" sz="1500" b="0" i="1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Creamy tart drink derived</a:t>
            </a:r>
            <a:br>
              <a:rPr lang="en-US" sz="1500" i="1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r>
              <a:rPr lang="en-US" sz="1500" b="0" i="1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from indigenous fruit </a:t>
            </a:r>
            <a:r>
              <a:rPr lang="en-US" sz="15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☺</a:t>
            </a:r>
            <a:endParaRPr sz="1500" b="0" i="0" u="none" strike="noStrike" cap="none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rgbClr val="8CD872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3048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Soft Drinks …………………. </a:t>
            </a:r>
            <a:r>
              <a:rPr lang="en-US" sz="2000" b="1" i="0" u="none" strike="noStrike" cap="none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3</a:t>
            </a:r>
            <a:endParaRPr lang="en-US" sz="1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03300" marR="0" lvl="1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 Narrow"/>
              <a:buChar char="○"/>
            </a:pPr>
            <a:r>
              <a:rPr lang="en-US" sz="1500" b="0" i="1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Gatorade, </a:t>
            </a:r>
            <a:r>
              <a:rPr lang="en-US" sz="1500" b="0" i="1" u="none" strike="noStrike" cap="none" dirty="0" err="1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Redbull</a:t>
            </a:r>
            <a:r>
              <a:rPr lang="en-US" sz="1500" b="0" i="1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, Coke,</a:t>
            </a:r>
            <a:br>
              <a:rPr lang="en-US" sz="1500" b="0" i="1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r>
              <a:rPr lang="en-US" sz="1500" b="0" i="1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Sprite, Fanta, Iced Tea, etc.</a:t>
            </a:r>
            <a:endParaRPr sz="2000" b="0" i="0" u="none" strike="noStrike" cap="none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3048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Water ……………………….. </a:t>
            </a:r>
            <a:r>
              <a:rPr lang="en-US" sz="2000" b="1" i="0" u="none" strike="noStrike" cap="none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3</a:t>
            </a:r>
            <a:endParaRPr sz="1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3"/>
          <p:cNvSpPr txBox="1"/>
          <p:nvPr/>
        </p:nvSpPr>
        <p:spPr>
          <a:xfrm>
            <a:off x="4607282" y="895974"/>
            <a:ext cx="2823300" cy="3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(719) 551-9409</a:t>
            </a: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01;p13">
            <a:extLst>
              <a:ext uri="{FF2B5EF4-FFF2-40B4-BE49-F238E27FC236}">
                <a16:creationId xmlns:a16="http://schemas.microsoft.com/office/drawing/2014/main" id="{3E7CA357-BF9A-46AA-B7D5-7CEBF5ED5987}"/>
              </a:ext>
            </a:extLst>
          </p:cNvPr>
          <p:cNvSpPr txBox="1"/>
          <p:nvPr/>
        </p:nvSpPr>
        <p:spPr>
          <a:xfrm>
            <a:off x="170226" y="9638223"/>
            <a:ext cx="3438300" cy="3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1" u="none" strike="noStrike" cap="none" dirty="0">
                <a:solidFill>
                  <a:srgbClr val="8CD87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https://dabeastservices.com</a:t>
            </a:r>
            <a:endParaRPr sz="1800" b="0" i="1" u="none" strike="noStrike" cap="none" dirty="0">
              <a:solidFill>
                <a:srgbClr val="8CD87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" name="Google Shape;100;p13" descr="A qr code with black squares&#10;&#10;Description automatically generated">
            <a:extLst>
              <a:ext uri="{FF2B5EF4-FFF2-40B4-BE49-F238E27FC236}">
                <a16:creationId xmlns:a16="http://schemas.microsoft.com/office/drawing/2014/main" id="{DD136230-5AAF-4830-9699-B2C5E06424FE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36019" y="8817691"/>
            <a:ext cx="782375" cy="78237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91;p1">
            <a:extLst>
              <a:ext uri="{FF2B5EF4-FFF2-40B4-BE49-F238E27FC236}">
                <a16:creationId xmlns:a16="http://schemas.microsoft.com/office/drawing/2014/main" id="{6C3E6655-7ABD-406F-9B2A-75B0018826B2}"/>
              </a:ext>
            </a:extLst>
          </p:cNvPr>
          <p:cNvSpPr/>
          <p:nvPr/>
        </p:nvSpPr>
        <p:spPr>
          <a:xfrm>
            <a:off x="403262" y="5157774"/>
            <a:ext cx="7039358" cy="1402418"/>
          </a:xfrm>
          <a:prstGeom prst="roundRect">
            <a:avLst>
              <a:gd name="adj" fmla="val 4489"/>
            </a:avLst>
          </a:prstGeom>
          <a:solidFill>
            <a:srgbClr val="3F3F3F"/>
          </a:solidFill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303733" y="1815534"/>
            <a:ext cx="7127100" cy="4856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Lunch / Dinner</a:t>
            </a:r>
            <a:endParaRPr sz="4000" b="0" i="0" u="none" strike="noStrike" cap="none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5080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 Narrow"/>
              <a:buChar char="●"/>
            </a:pPr>
            <a:r>
              <a:rPr lang="en-US" sz="2000" b="1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Cheeseburger</a:t>
            </a:r>
            <a:r>
              <a:rPr lang="en-US" sz="200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 ……………………………..................................</a:t>
            </a:r>
            <a:r>
              <a:rPr lang="en-US" sz="2000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. </a:t>
            </a:r>
            <a:r>
              <a:rPr lang="en-US" sz="2000" b="0" i="0" u="none" strike="noStrike" cap="none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en-US" sz="2000" b="1" i="0" u="none" strike="noStrike" cap="none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13.5</a:t>
            </a:r>
          </a:p>
          <a:p>
            <a:pPr marL="10033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 Narrow"/>
              <a:buChar char="○"/>
            </a:pPr>
            <a:r>
              <a:rPr lang="en-US" sz="20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With</a:t>
            </a:r>
            <a:r>
              <a:rPr lang="en-US" sz="2000" b="1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 bacon </a:t>
            </a:r>
            <a:r>
              <a:rPr lang="en-US" sz="200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……………………….................................. </a:t>
            </a:r>
            <a:r>
              <a:rPr lang="en-US" sz="2000" b="1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Add 1</a:t>
            </a:r>
            <a:r>
              <a:rPr lang="en-US" sz="2000" b="1" i="0" u="none" strike="noStrike" cap="none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.5</a:t>
            </a:r>
            <a:endParaRPr lang="en-US" sz="2000" b="1" i="0" u="none" strike="noStrike" cap="none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508000" indent="-349250">
              <a:buClr>
                <a:schemeClr val="lt1"/>
              </a:buClr>
              <a:buSzPts val="1500"/>
              <a:buFont typeface="Arial Narrow"/>
              <a:buChar char="●"/>
            </a:pPr>
            <a:r>
              <a:rPr lang="en-US" sz="2000" b="1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Smoked Chicken Sandwich</a:t>
            </a:r>
            <a:r>
              <a:rPr lang="en-US" sz="200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 ………….......................................</a:t>
            </a:r>
            <a:r>
              <a:rPr lang="en-US" sz="2000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.</a:t>
            </a:r>
            <a:r>
              <a:rPr lang="en-US" sz="2000" b="0" i="0" u="none" strike="noStrike" cap="none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  </a:t>
            </a:r>
            <a:r>
              <a:rPr lang="en-US" sz="2000" b="1" i="0" u="none" strike="noStrike" cap="none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13</a:t>
            </a:r>
          </a:p>
          <a:p>
            <a:pPr marL="5080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 Narrow"/>
              <a:buChar char="●"/>
            </a:pPr>
            <a:r>
              <a:rPr lang="en-US" sz="2000" b="1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Beer Brat </a:t>
            </a:r>
            <a:r>
              <a:rPr lang="en-US" sz="200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………………………………....................................</a:t>
            </a:r>
            <a:r>
              <a:rPr lang="en-US" sz="20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.</a:t>
            </a:r>
            <a:r>
              <a:rPr lang="en-US" sz="200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..... </a:t>
            </a:r>
            <a:r>
              <a:rPr lang="en-US" sz="2000" b="0" i="0" u="none" strike="noStrike" cap="none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en-US" sz="2000" b="1" i="0" u="none" strike="noStrike" cap="none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10</a:t>
            </a:r>
            <a:endParaRPr sz="2000" b="1" i="0" u="none" strike="noStrike" cap="none" dirty="0">
              <a:solidFill>
                <a:srgbClr val="8CD872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10033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 Narrow"/>
              <a:buChar char="○"/>
            </a:pPr>
            <a:r>
              <a:rPr lang="en-US" sz="2000" b="1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Meal deal:</a:t>
            </a:r>
            <a:r>
              <a:rPr lang="en-US" sz="20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en-US" sz="200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Chips</a:t>
            </a:r>
            <a:r>
              <a:rPr lang="en-US" sz="20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 and drink ………………</a:t>
            </a:r>
            <a:r>
              <a:rPr lang="en-US" sz="20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………</a:t>
            </a:r>
            <a:r>
              <a:rPr lang="en-US" sz="20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.…</a:t>
            </a:r>
            <a:r>
              <a:rPr lang="en-US" sz="20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…..</a:t>
            </a:r>
            <a:r>
              <a:rPr lang="en-US" sz="20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  </a:t>
            </a:r>
            <a:r>
              <a:rPr lang="en-US" sz="2000" b="1" i="0" u="none" strike="noStrike" cap="none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Add 3</a:t>
            </a:r>
            <a:endParaRPr sz="2000" b="0" i="0" u="none" strike="noStrike" cap="none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5080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 Narrow"/>
              <a:buChar char="●"/>
            </a:pPr>
            <a:r>
              <a:rPr lang="en-US" sz="2000" b="1" i="0" u="none" strike="noStrike" cap="none" dirty="0" err="1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Pastelillos</a:t>
            </a:r>
            <a:r>
              <a:rPr lang="en-US" sz="2000" b="1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  </a:t>
            </a:r>
            <a:r>
              <a:rPr lang="en-US" sz="200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………………………………........................................</a:t>
            </a:r>
            <a:r>
              <a:rPr lang="en-US" sz="20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. </a:t>
            </a:r>
            <a:r>
              <a:rPr lang="en-US" sz="2000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en-US" sz="2000" b="1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5</a:t>
            </a:r>
            <a:endParaRPr sz="2000" b="1" i="0" u="none" strike="noStrike" cap="none" dirty="0">
              <a:solidFill>
                <a:srgbClr val="8CD872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10033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 Narrow"/>
              <a:buChar char="○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Stuffed fried </a:t>
            </a:r>
            <a:r>
              <a:rPr lang="en-US" sz="2000" b="1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empanadas</a:t>
            </a:r>
            <a:r>
              <a:rPr lang="en-US" sz="20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 (beef and cheese)</a:t>
            </a:r>
          </a:p>
          <a:p>
            <a:pPr marL="10033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 Narrow"/>
              <a:buChar char="○"/>
            </a:pPr>
            <a:endParaRPr lang="en-US" sz="2000" b="0" i="0" u="none" strike="noStrike" cap="none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5080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 Narrow"/>
              <a:buChar char="●"/>
            </a:pPr>
            <a:r>
              <a:rPr lang="en-US" sz="2000" b="1" i="0" u="none" strike="noStrike" cap="none" dirty="0" err="1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Pincho</a:t>
            </a:r>
            <a:r>
              <a:rPr lang="en-US" sz="2000" b="1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 Fries</a:t>
            </a:r>
            <a:r>
              <a:rPr lang="en-US" sz="200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 .........................................</a:t>
            </a:r>
            <a:r>
              <a:rPr lang="en-US" sz="20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........................................</a:t>
            </a:r>
            <a:r>
              <a:rPr lang="en-US" sz="2000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en-US" sz="2000" b="1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18</a:t>
            </a:r>
            <a:endParaRPr lang="en-US" sz="2000" b="1" i="0" u="none" strike="noStrike" cap="none" dirty="0">
              <a:solidFill>
                <a:srgbClr val="8CD872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10033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 Narrow"/>
              <a:buChar char="○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Includes </a:t>
            </a:r>
            <a:r>
              <a:rPr lang="en-US" sz="200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smoked ch</a:t>
            </a:r>
            <a:r>
              <a:rPr lang="en-US" sz="20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icken, cheese, guava BBQ, and cilantro</a:t>
            </a:r>
            <a:endParaRPr lang="en-US" sz="2000" i="0" u="none" strike="noStrike" cap="none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5080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 Narrow"/>
              <a:buChar char="●"/>
            </a:pPr>
            <a:r>
              <a:rPr lang="en-US" sz="2000" b="1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Regular Fries </a:t>
            </a:r>
            <a:r>
              <a:rPr lang="en-US" sz="200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……………..……………..........................................</a:t>
            </a:r>
            <a:r>
              <a:rPr lang="en-US" sz="20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.</a:t>
            </a:r>
            <a:r>
              <a:rPr lang="en-US" sz="2000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en-US" sz="2000" b="1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9</a:t>
            </a:r>
            <a:endParaRPr lang="en-US" sz="2000" b="0" i="0" u="none" strike="noStrike" cap="none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5080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 Narrow"/>
              <a:buChar char="●"/>
            </a:pPr>
            <a:r>
              <a:rPr lang="en-US" sz="2000" b="1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Homestyle Fries</a:t>
            </a:r>
            <a:r>
              <a:rPr lang="en-US" sz="1600" b="1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en-US" sz="2000" b="1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en-US" sz="200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…….………………….........................................</a:t>
            </a:r>
            <a:r>
              <a:rPr lang="en-US" sz="20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.</a:t>
            </a:r>
            <a:r>
              <a:rPr lang="en-US" sz="2000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en-US" sz="2000" b="1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5</a:t>
            </a:r>
            <a:br>
              <a:rPr lang="en-US" sz="6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endParaRPr sz="900" b="0" i="0" u="none" strike="noStrike" cap="none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E17D531-448D-4279-979C-624A02988018}"/>
              </a:ext>
            </a:extLst>
          </p:cNvPr>
          <p:cNvGrpSpPr/>
          <p:nvPr/>
        </p:nvGrpSpPr>
        <p:grpSpPr>
          <a:xfrm>
            <a:off x="616961" y="2980282"/>
            <a:ext cx="767339" cy="1263632"/>
            <a:chOff x="616961" y="2980282"/>
            <a:chExt cx="767339" cy="126363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E2324FCD-CD66-4312-9CC3-289E20792CB3}"/>
                </a:ext>
              </a:extLst>
            </p:cNvPr>
            <p:cNvGrpSpPr/>
            <p:nvPr/>
          </p:nvGrpSpPr>
          <p:grpSpPr>
            <a:xfrm>
              <a:off x="616961" y="2980282"/>
              <a:ext cx="767339" cy="1263632"/>
              <a:chOff x="1832007" y="9525805"/>
              <a:chExt cx="2222636" cy="373029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FE03A10-83EE-4E62-8945-9652961EE2C4}"/>
                  </a:ext>
                </a:extLst>
              </p:cNvPr>
              <p:cNvSpPr/>
              <p:nvPr/>
            </p:nvSpPr>
            <p:spPr>
              <a:xfrm>
                <a:off x="2993011" y="12888450"/>
                <a:ext cx="1061632" cy="36764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Connector: Elbow 15">
                <a:extLst>
                  <a:ext uri="{FF2B5EF4-FFF2-40B4-BE49-F238E27FC236}">
                    <a16:creationId xmlns:a16="http://schemas.microsoft.com/office/drawing/2014/main" id="{89C2B68B-4555-4870-80E2-1E9EECA6FD23}"/>
                  </a:ext>
                </a:extLst>
              </p:cNvPr>
              <p:cNvCxnSpPr>
                <a:cxnSpLocks/>
                <a:endCxn id="15" idx="1"/>
              </p:cNvCxnSpPr>
              <p:nvPr/>
            </p:nvCxnSpPr>
            <p:spPr>
              <a:xfrm rot="16200000" flipH="1">
                <a:off x="639275" y="10718537"/>
                <a:ext cx="3546468" cy="1161003"/>
              </a:xfrm>
              <a:prstGeom prst="bentConnector2">
                <a:avLst/>
              </a:prstGeom>
              <a:ln w="19050" cap="rnd">
                <a:solidFill>
                  <a:schemeClr val="bg1"/>
                </a:solidFill>
                <a:prstDash val="sysDot"/>
                <a:round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D3358302-2F07-4480-9FFB-A14A74C449C8}"/>
                </a:ext>
              </a:extLst>
            </p:cNvPr>
            <p:cNvGrpSpPr/>
            <p:nvPr/>
          </p:nvGrpSpPr>
          <p:grpSpPr>
            <a:xfrm flipV="1">
              <a:off x="1036709" y="3081892"/>
              <a:ext cx="88603" cy="330917"/>
              <a:chOff x="3085806" y="9918816"/>
              <a:chExt cx="259334" cy="968572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EBF62D70-9FD7-4545-88C9-F38645F769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15474" y="9918816"/>
                <a:ext cx="0" cy="968572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8DF4EC53-77B1-4B25-859B-4AFA5A873257}"/>
                  </a:ext>
                </a:extLst>
              </p:cNvPr>
              <p:cNvSpPr/>
              <p:nvPr/>
            </p:nvSpPr>
            <p:spPr>
              <a:xfrm>
                <a:off x="3085806" y="10228897"/>
                <a:ext cx="259334" cy="259332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134</Words>
  <Application>Microsoft Office PowerPoint</Application>
  <PresentationFormat>Custom</PresentationFormat>
  <Paragraphs>32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Open Sans</vt:lpstr>
      <vt:lpstr>Arial Narrow</vt:lpstr>
      <vt:lpstr>Arial</vt:lpstr>
      <vt:lpstr>Play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Simeon Wuthier</dc:creator>
  <cp:lastModifiedBy>Simeon Wuthier</cp:lastModifiedBy>
  <cp:revision>28</cp:revision>
  <dcterms:modified xsi:type="dcterms:W3CDTF">2025-10-07T23:56:51Z</dcterms:modified>
</cp:coreProperties>
</file>