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" d="100"/>
          <a:sy n="16" d="100"/>
        </p:scale>
        <p:origin x="23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088249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lang="en-US"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48043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10824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0882493"/>
            <a:ext cx="9859200" cy="1039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</a:t>
            </a:r>
            <a:b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5274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347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6688774"/>
            <a:ext cx="19780445" cy="4381755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094516"/>
            <a:ext cx="20085900" cy="152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2984500" lvl="1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……………………………………….......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Add 1.5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chicken,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390F7-70A9-4BC0-B08B-4552209E8164}"/>
              </a:ext>
            </a:extLst>
          </p:cNvPr>
          <p:cNvGrpSpPr/>
          <p:nvPr/>
        </p:nvGrpSpPr>
        <p:grpSpPr>
          <a:xfrm>
            <a:off x="1832007" y="9525805"/>
            <a:ext cx="2222636" cy="3730290"/>
            <a:chOff x="1832007" y="9525805"/>
            <a:chExt cx="2222636" cy="37302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178AA9-52F4-48B2-9E84-6DD1AABE18D5}"/>
                </a:ext>
              </a:extLst>
            </p:cNvPr>
            <p:cNvSpPr/>
            <p:nvPr/>
          </p:nvSpPr>
          <p:spPr>
            <a:xfrm>
              <a:off x="2993011" y="12888450"/>
              <a:ext cx="1061632" cy="367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1407823-9A88-477B-A998-48180145C7F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639275" y="10718537"/>
              <a:ext cx="3546468" cy="1161003"/>
            </a:xfrm>
            <a:prstGeom prst="bentConnector2">
              <a:avLst/>
            </a:prstGeom>
            <a:ln w="57150" cap="rnd">
              <a:solidFill>
                <a:schemeClr val="bg1"/>
              </a:solidFill>
              <a:prstDash val="sysDot"/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0F665B-7F65-4565-8667-05C97B32CC51}"/>
                </a:ext>
              </a:extLst>
            </p:cNvPr>
            <p:cNvGrpSpPr/>
            <p:nvPr/>
          </p:nvGrpSpPr>
          <p:grpSpPr>
            <a:xfrm>
              <a:off x="3086435" y="9886814"/>
              <a:ext cx="259334" cy="999811"/>
              <a:chOff x="3085806" y="9887577"/>
              <a:chExt cx="259334" cy="9998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8D5958-C764-448E-90A2-C685E1E47884}"/>
                  </a:ext>
                </a:extLst>
              </p:cNvPr>
              <p:cNvCxnSpPr/>
              <p:nvPr/>
            </p:nvCxnSpPr>
            <p:spPr>
              <a:xfrm>
                <a:off x="3215473" y="9887577"/>
                <a:ext cx="0" cy="999811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55E8217-FA33-4C6D-A9C5-206215842B38}"/>
                  </a:ext>
                </a:extLst>
              </p:cNvPr>
              <p:cNvSpPr/>
              <p:nvPr/>
            </p:nvSpPr>
            <p:spPr>
              <a:xfrm>
                <a:off x="3085806" y="10228897"/>
                <a:ext cx="259334" cy="2593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38</cp:revision>
  <dcterms:created xsi:type="dcterms:W3CDTF">2024-05-17T02:02:58Z</dcterms:created>
  <dcterms:modified xsi:type="dcterms:W3CDTF">2025-10-07T23:50:14Z</dcterms:modified>
</cp:coreProperties>
</file>