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AGQ6bx072VdG0iiEFAjy+qtJD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" d="100"/>
          <a:sy n="16" d="100"/>
        </p:scale>
        <p:origin x="23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401336" y="1143000"/>
            <a:ext cx="2055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645920" y="5387343"/>
            <a:ext cx="18653700" cy="11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Font typeface="Play"/>
              <a:buNone/>
              <a:defRPr sz="147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43200" y="17289783"/>
            <a:ext cx="16459200" cy="79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529592" y="9742051"/>
            <a:ext cx="20886300" cy="18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4122542" y="13335000"/>
            <a:ext cx="27896700" cy="47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5478748" y="8740050"/>
            <a:ext cx="27896700" cy="13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497331" y="8206749"/>
            <a:ext cx="18928200" cy="136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Font typeface="Play"/>
              <a:buNone/>
              <a:defRPr sz="147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497331" y="22029429"/>
            <a:ext cx="189282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757575"/>
              </a:buClr>
              <a:buSzPts val="5900"/>
              <a:buNone/>
              <a:defRPr sz="59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4900"/>
              <a:buNone/>
              <a:defRPr sz="49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4400"/>
              <a:buNone/>
              <a:defRPr sz="4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93273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1109962" y="8763001"/>
            <a:ext cx="93273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11619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11619" y="8069581"/>
            <a:ext cx="92841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511619" y="12024360"/>
            <a:ext cx="9284100" cy="17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1109962" y="8069581"/>
            <a:ext cx="93294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1109962" y="12024360"/>
            <a:ext cx="9329400" cy="17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511619" y="2194559"/>
            <a:ext cx="7078200" cy="7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Play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9329738" y="4739646"/>
            <a:ext cx="11110200" cy="23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723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1pPr>
            <a:lvl2pPr marL="914400" lvl="1" indent="-666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 sz="5900"/>
            </a:lvl3pPr>
            <a:lvl4pPr marL="1828800" lvl="3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4pPr>
            <a:lvl5pPr marL="2286000" lvl="4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5pPr>
            <a:lvl6pPr marL="2743200" lvl="5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6pPr>
            <a:lvl7pPr marL="3200400" lvl="6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7pPr>
            <a:lvl8pPr marL="3657600" lvl="7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8pPr>
            <a:lvl9pPr marL="4114800" lvl="8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511619" y="9875522"/>
            <a:ext cx="70782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511619" y="2194559"/>
            <a:ext cx="7078200" cy="7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Play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9329738" y="4739646"/>
            <a:ext cx="11110200" cy="233937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1511619" y="9875522"/>
            <a:ext cx="70782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Play"/>
              <a:buNone/>
              <a:defRPr sz="10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marR="0" lvl="0" indent="-6667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3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9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beastservices.com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-326828"/>
            <a:ext cx="21945600" cy="33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5297875"/>
            <a:ext cx="21945600" cy="279021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721363" y="857002"/>
            <a:ext cx="170976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110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4600" dirty="0"/>
          </a:p>
        </p:txBody>
      </p:sp>
      <p:pic>
        <p:nvPicPr>
          <p:cNvPr id="92" name="Google Shape;92;p1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621" y="887749"/>
            <a:ext cx="3582738" cy="358274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953150" y="20882495"/>
            <a:ext cx="9859200" cy="736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46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indent="-933450">
              <a:buClr>
                <a:schemeClr val="lt1"/>
              </a:buClr>
              <a:buSzPts val="5900"/>
              <a:buFont typeface="Arial"/>
              <a:buChar char="•"/>
            </a:pPr>
            <a:endParaRPr lang="en-US"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lang="en-US" sz="4600" dirty="0"/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</a:t>
            </a:r>
            <a:r>
              <a:rPr lang="en-US" sz="5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 </a:t>
            </a:r>
            <a:r>
              <a:rPr lang="en-US" sz="5900" b="1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7</a:t>
            </a:r>
            <a:endParaRPr lang="en-US" sz="59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indent="-933450"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Limber De Coco (Ice Cream)</a:t>
            </a:r>
            <a:b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endParaRPr lang="en-US" sz="4600" dirty="0"/>
          </a:p>
        </p:txBody>
      </p:sp>
      <p:cxnSp>
        <p:nvCxnSpPr>
          <p:cNvPr id="95" name="Google Shape;95;p1"/>
          <p:cNvCxnSpPr/>
          <p:nvPr/>
        </p:nvCxnSpPr>
        <p:spPr>
          <a:xfrm>
            <a:off x="497853" y="8480435"/>
            <a:ext cx="2075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"/>
          <p:cNvCxnSpPr/>
          <p:nvPr/>
        </p:nvCxnSpPr>
        <p:spPr>
          <a:xfrm>
            <a:off x="497853" y="23108246"/>
            <a:ext cx="2075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"/>
          <p:cNvSpPr txBox="1"/>
          <p:nvPr/>
        </p:nvSpPr>
        <p:spPr>
          <a:xfrm>
            <a:off x="11416931" y="20882493"/>
            <a:ext cx="9859200" cy="10396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sz="4600" dirty="0"/>
          </a:p>
          <a:p>
            <a:pPr marL="2984500" marR="0" lvl="1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○"/>
            </a:pP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 from indigenous fruit </a:t>
            </a:r>
            <a:r>
              <a:rPr lang="en-US" sz="4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  <a:b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lang="en-US" sz="4600" dirty="0"/>
          </a:p>
          <a:p>
            <a:pPr marL="2984500" marR="0" lvl="1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○"/>
            </a:pP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Gatorade, Red Bull, Coke,</a:t>
            </a:r>
            <a:b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Sprite, Fanta, Iced Tea, etc.</a:t>
            </a: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endParaRPr lang="en-US" sz="590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4600" dirty="0"/>
          </a:p>
        </p:txBody>
      </p:sp>
      <p:pic>
        <p:nvPicPr>
          <p:cNvPr id="98" name="Google Shape;98;p1" descr="A qr code with black square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4643" y="28052743"/>
            <a:ext cx="2560503" cy="256050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595237" y="30843472"/>
            <a:ext cx="94791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i="1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5200" i="1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3008796" y="2932280"/>
            <a:ext cx="79719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4600"/>
          </a:p>
        </p:txBody>
      </p:sp>
      <p:sp>
        <p:nvSpPr>
          <p:cNvPr id="14" name="Google Shape;91;p1">
            <a:extLst>
              <a:ext uri="{FF2B5EF4-FFF2-40B4-BE49-F238E27FC236}">
                <a16:creationId xmlns:a16="http://schemas.microsoft.com/office/drawing/2014/main" id="{C3B27BE9-C689-4820-811B-03F7B6B3A0E4}"/>
              </a:ext>
            </a:extLst>
          </p:cNvPr>
          <p:cNvSpPr/>
          <p:nvPr/>
        </p:nvSpPr>
        <p:spPr>
          <a:xfrm>
            <a:off x="1200251" y="16688774"/>
            <a:ext cx="19780445" cy="4381755"/>
          </a:xfrm>
          <a:prstGeom prst="roundRect">
            <a:avLst>
              <a:gd name="adj" fmla="val 4489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94849" y="6094516"/>
            <a:ext cx="20085900" cy="1522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endParaRPr sz="118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Cheeseburger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……………………………….……....................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13.5</a:t>
            </a:r>
          </a:p>
          <a:p>
            <a:pPr marL="2984500" lvl="1" indent="-1123950">
              <a:buClr>
                <a:schemeClr val="lt1"/>
              </a:buClr>
              <a:buSzPts val="5900"/>
              <a:buFont typeface="Arial Narrow"/>
              <a:buChar char="○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With</a:t>
            </a: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bacon 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……………………………………….......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Add 1.5</a:t>
            </a:r>
            <a:endParaRPr lang="en-US" sz="59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Chicken Sandwich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…………….….............................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</a:t>
            </a:r>
            <a:endParaRPr lang="en-US" sz="59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Beer Brat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10</a:t>
            </a:r>
            <a:endParaRPr sz="59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984500" indent="-1123950">
              <a:buClr>
                <a:schemeClr val="lt1"/>
              </a:buClr>
              <a:buSzPts val="5900"/>
              <a:buFont typeface="Arial Narrow"/>
              <a:buChar char="○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Meal deal: Chips and drink ………………………….....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Add 3</a:t>
            </a:r>
          </a:p>
          <a:p>
            <a:pPr marL="2984500" indent="-1123950">
              <a:buClr>
                <a:schemeClr val="lt1"/>
              </a:buClr>
              <a:buSzPts val="5900"/>
              <a:buFont typeface="Arial Narrow"/>
              <a:buChar char="○"/>
            </a:pPr>
            <a:endParaRPr lang="en-US"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Pastelillos</a:t>
            </a: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………………………………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</a:p>
          <a:p>
            <a:pPr marL="2984500" lvl="1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 Narrow"/>
              <a:buChar char="○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Stuffed fried </a:t>
            </a: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empanadas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(beef and cheese)</a:t>
            </a:r>
            <a:b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lang="en-US"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Pincho</a:t>
            </a: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Fries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….......................................................................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18</a:t>
            </a:r>
          </a:p>
          <a:p>
            <a:pPr marL="2984500" lvl="1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 Narrow"/>
              <a:buChar char="○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Includes smoked chicken, cheese, guava BBQ, &amp; cilantro</a:t>
            </a:r>
          </a:p>
          <a:p>
            <a:pPr marL="1498600" marR="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Regular Fries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….......................................................................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r>
            <a:endParaRPr lang="en-US" sz="26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marR="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Homestyle Fries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…..................................................................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br>
              <a:rPr lang="en-US" sz="1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6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A390F7-70A9-4BC0-B08B-4552209E8164}"/>
              </a:ext>
            </a:extLst>
          </p:cNvPr>
          <p:cNvGrpSpPr/>
          <p:nvPr/>
        </p:nvGrpSpPr>
        <p:grpSpPr>
          <a:xfrm>
            <a:off x="1832007" y="9525805"/>
            <a:ext cx="2222636" cy="3730290"/>
            <a:chOff x="1832007" y="9525805"/>
            <a:chExt cx="2222636" cy="37302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178AA9-52F4-48B2-9E84-6DD1AABE18D5}"/>
                </a:ext>
              </a:extLst>
            </p:cNvPr>
            <p:cNvSpPr/>
            <p:nvPr/>
          </p:nvSpPr>
          <p:spPr>
            <a:xfrm>
              <a:off x="2993011" y="12888450"/>
              <a:ext cx="1061632" cy="3676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1407823-9A88-477B-A998-48180145C7F1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rot="16200000" flipH="1">
              <a:off x="639275" y="10718537"/>
              <a:ext cx="3546468" cy="1161003"/>
            </a:xfrm>
            <a:prstGeom prst="bentConnector2">
              <a:avLst/>
            </a:prstGeom>
            <a:ln w="57150" cap="rnd">
              <a:solidFill>
                <a:schemeClr val="bg1"/>
              </a:solidFill>
              <a:prstDash val="sysDot"/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0F665B-7F65-4565-8667-05C97B32CC51}"/>
                </a:ext>
              </a:extLst>
            </p:cNvPr>
            <p:cNvGrpSpPr/>
            <p:nvPr/>
          </p:nvGrpSpPr>
          <p:grpSpPr>
            <a:xfrm>
              <a:off x="3080839" y="9902914"/>
              <a:ext cx="270526" cy="999811"/>
              <a:chOff x="3080210" y="9903677"/>
              <a:chExt cx="270526" cy="99981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8D5958-C764-448E-90A2-C685E1E47884}"/>
                  </a:ext>
                </a:extLst>
              </p:cNvPr>
              <p:cNvCxnSpPr/>
              <p:nvPr/>
            </p:nvCxnSpPr>
            <p:spPr>
              <a:xfrm>
                <a:off x="3215473" y="9903677"/>
                <a:ext cx="0" cy="999811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55E8217-FA33-4C6D-A9C5-206215842B38}"/>
                  </a:ext>
                </a:extLst>
              </p:cNvPr>
              <p:cNvSpPr/>
              <p:nvPr/>
            </p:nvSpPr>
            <p:spPr>
              <a:xfrm>
                <a:off x="3080210" y="10226521"/>
                <a:ext cx="270526" cy="270524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135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Arial Narrow</vt:lpstr>
      <vt:lpstr>Arial</vt:lpstr>
      <vt:lpstr>Play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Wuthier</dc:creator>
  <cp:lastModifiedBy>Simeon Wuthier</cp:lastModifiedBy>
  <cp:revision>40</cp:revision>
  <dcterms:created xsi:type="dcterms:W3CDTF">2024-05-17T02:02:58Z</dcterms:created>
  <dcterms:modified xsi:type="dcterms:W3CDTF">2025-10-08T00:07:48Z</dcterms:modified>
</cp:coreProperties>
</file>