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209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</a:t>
            </a:r>
            <a:r>
              <a:rPr lang="en-US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 </a:t>
            </a:r>
            <a:r>
              <a:rPr lang="en-US" sz="2000" b="1" i="0" u="none" strike="noStrike" cap="none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7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509620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Red Bull,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5157774"/>
            <a:ext cx="7039358" cy="1402418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1815534"/>
            <a:ext cx="7127100" cy="485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With</a:t>
            </a: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bacon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………………………..................................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1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Chips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empanadas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icken, cheese, guava BBQ, and cilantro</a:t>
            </a:r>
            <a:endParaRPr lang="en-US" sz="200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E17D531-448D-4279-979C-624A02988018}"/>
              </a:ext>
            </a:extLst>
          </p:cNvPr>
          <p:cNvGrpSpPr/>
          <p:nvPr/>
        </p:nvGrpSpPr>
        <p:grpSpPr>
          <a:xfrm>
            <a:off x="616961" y="2980282"/>
            <a:ext cx="767339" cy="1263632"/>
            <a:chOff x="616961" y="2980282"/>
            <a:chExt cx="767339" cy="126363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2324FCD-CD66-4312-9CC3-289E20792CB3}"/>
                </a:ext>
              </a:extLst>
            </p:cNvPr>
            <p:cNvGrpSpPr/>
            <p:nvPr/>
          </p:nvGrpSpPr>
          <p:grpSpPr>
            <a:xfrm>
              <a:off x="616961" y="2980282"/>
              <a:ext cx="767339" cy="1263632"/>
              <a:chOff x="1832007" y="9525805"/>
              <a:chExt cx="2222636" cy="3730290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FE03A10-83EE-4E62-8945-9652961EE2C4}"/>
                  </a:ext>
                </a:extLst>
              </p:cNvPr>
              <p:cNvSpPr/>
              <p:nvPr/>
            </p:nvSpPr>
            <p:spPr>
              <a:xfrm>
                <a:off x="2993011" y="12888450"/>
                <a:ext cx="1061632" cy="36764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Connector: Elbow 15">
                <a:extLst>
                  <a:ext uri="{FF2B5EF4-FFF2-40B4-BE49-F238E27FC236}">
                    <a16:creationId xmlns:a16="http://schemas.microsoft.com/office/drawing/2014/main" id="{89C2B68B-4555-4870-80E2-1E9EECA6FD23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 rot="16200000" flipH="1">
                <a:off x="639275" y="10718537"/>
                <a:ext cx="3546468" cy="1161003"/>
              </a:xfrm>
              <a:prstGeom prst="bentConnector2">
                <a:avLst/>
              </a:prstGeom>
              <a:ln w="19050" cap="rnd">
                <a:solidFill>
                  <a:schemeClr val="bg1"/>
                </a:solidFill>
                <a:prstDash val="sysDot"/>
                <a:round/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D3358302-2F07-4480-9FFB-A14A74C449C8}"/>
                </a:ext>
              </a:extLst>
            </p:cNvPr>
            <p:cNvGrpSpPr/>
            <p:nvPr/>
          </p:nvGrpSpPr>
          <p:grpSpPr>
            <a:xfrm flipV="1">
              <a:off x="1036708" y="3083798"/>
              <a:ext cx="90277" cy="330917"/>
              <a:chOff x="3085806" y="9913238"/>
              <a:chExt cx="264234" cy="968572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EBF62D70-9FD7-4545-88C9-F38645F769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215474" y="9913238"/>
                <a:ext cx="0" cy="968572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prstDash val="sys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DF4EC53-77B1-4B25-859B-4AFA5A873257}"/>
                  </a:ext>
                </a:extLst>
              </p:cNvPr>
              <p:cNvSpPr/>
              <p:nvPr/>
            </p:nvSpPr>
            <p:spPr>
              <a:xfrm>
                <a:off x="3085806" y="10228896"/>
                <a:ext cx="264234" cy="264232"/>
              </a:xfrm>
              <a:prstGeom prst="ellipse">
                <a:avLst/>
              </a:prstGeom>
              <a:solidFill>
                <a:srgbClr val="26262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135</Words>
  <Application>Microsoft Office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Arial</vt:lpstr>
      <vt:lpstr>Play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Simeon Wuthier</dc:creator>
  <cp:lastModifiedBy>Simeon Wuthier</cp:lastModifiedBy>
  <cp:revision>33</cp:revision>
  <dcterms:modified xsi:type="dcterms:W3CDTF">2025-10-08T00:08:39Z</dcterms:modified>
</cp:coreProperties>
</file>