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F73E46-3A9F-4170-8536-C04EB729B5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7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12555F-6555-4989-A60B-FCE9CC07234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184" name="Group 16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263170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grpSp>
          <p:nvGrpSpPr>
            <p:cNvPr id="263182" name="Group 1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263171" name="Rectangle 3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3172" name="Rectangle 4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3178" name="Line 10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183" name="Group 15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263179" name="Rectangle 11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3180" name="Line 12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3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3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63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63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6317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7879938-2FC2-47DD-9557-5DE1DB9AFD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0E704-65C1-4C16-BBA5-AFB5F09C11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83AE0-5E2E-42F7-9EAE-34724BF651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7666D-D958-4688-ACFB-81285ACA66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D42CE-2631-470E-81ED-0CEAAC38C5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67A57-E2CF-4EF7-99A0-DAC462C5C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67607-9F12-4FAB-B8BC-2F5F3B1499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F6405-2091-4FE8-A0C2-2505ED6FCA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FF845-9C7B-4996-8E5C-815E5B31B2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1F196-9514-45C5-91F3-905072427C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709FA-ABC0-4ABB-B41C-FA3D87891C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156" name="Group 1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2621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grpSp>
          <p:nvGrpSpPr>
            <p:cNvPr id="262155" name="Group 11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262146" name="Rectangle 2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2148" name="Line 4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2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262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62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BF4FF27-18B5-4811-BA3B-F01099F45F1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62154" name="Line 10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fars.nhtsa.dot.gov/Main/index.aspx" TargetMode="External"/><Relationship Id="rId2" Type="http://schemas.openxmlformats.org/officeDocument/2006/relationships/hyperlink" Target="http://www.statsamerica.org/CityCountyFinder/Default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City compare </a:t>
            </a:r>
            <a:br>
              <a:rPr lang="en-US" dirty="0" smtClean="0"/>
            </a:br>
            <a:r>
              <a:rPr lang="en-US" dirty="0" smtClean="0"/>
              <a:t>Venues and Car Fatality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 by: Daniel </a:t>
            </a:r>
            <a:r>
              <a:rPr lang="en-US" dirty="0" err="1" smtClean="0"/>
              <a:t>Abebe</a:t>
            </a:r>
            <a:endParaRPr lang="en-US" dirty="0" smtClean="0"/>
          </a:p>
          <a:p>
            <a:r>
              <a:rPr lang="en-US" sz="1400" dirty="0" smtClean="0"/>
              <a:t>IBM Data Science Professional </a:t>
            </a:r>
            <a:r>
              <a:rPr lang="en-US" sz="1400" dirty="0" smtClean="0"/>
              <a:t>Certificate</a:t>
            </a:r>
          </a:p>
          <a:p>
            <a:r>
              <a:rPr lang="en-US" sz="1400" smtClean="0"/>
              <a:t>12/16/2019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Fatality vs. major roads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28800"/>
            <a:ext cx="1981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981200"/>
            <a:ext cx="419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 correlation between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3240" y="1600200"/>
            <a:ext cx="5014719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3 clustering – Fatality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8768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6" name="Picture 5" descr="Capture_cluster5_accident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600200"/>
            <a:ext cx="7848599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3 clustering – Venues Data</a:t>
            </a:r>
            <a:endParaRPr lang="en-US" dirty="0"/>
          </a:p>
        </p:txBody>
      </p:sp>
      <p:pic>
        <p:nvPicPr>
          <p:cNvPr id="7" name="Content Placeholder 6" descr="Capture_cluster3_venues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6002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3962400"/>
          </a:xfrm>
        </p:spPr>
        <p:txBody>
          <a:bodyPr/>
          <a:lstStyle/>
          <a:p>
            <a:endParaRPr lang="en-US" sz="1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400" dirty="0"/>
          </a:p>
          <a:p>
            <a:endParaRPr lang="en-US" sz="1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statistically known that approximately 33,000 to 35,000 persons die due to vehicle accident in United States annually. </a:t>
            </a:r>
            <a:endParaRPr lang="en-US" sz="1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sz="1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reporting system that supports these reporting is called FARS (Fatality Analysis Reporting System) under DOT (Department of Transportation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pPr>
              <a:buNone/>
            </a:pPr>
            <a:endParaRPr lang="en-US" sz="1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Popular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Maryland cities neighboring Washington DC and Baltimore city are going to be used for this paper. </a:t>
            </a:r>
            <a:endParaRPr lang="en-US" sz="1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400" dirty="0"/>
          </a:p>
          <a:p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cities reside a high number of population and its a center for professionals and people flow from all over the world as a visitor or as a permanent stay. </a:t>
            </a:r>
            <a:endParaRPr lang="en-US" sz="1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3962400"/>
          </a:xfrm>
        </p:spPr>
        <p:txBody>
          <a:bodyPr/>
          <a:lstStyle/>
          <a:p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County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State data is scrapped from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</a:t>
            </a:r>
          </a:p>
          <a:p>
            <a:pPr>
              <a:buNone/>
            </a:pPr>
            <a:r>
              <a:rPr lang="en-US" sz="18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</a:t>
            </a:r>
            <a:r>
              <a:rPr lang="en-US" sz="1800" u="sng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://</a:t>
            </a:r>
            <a:r>
              <a:rPr lang="en-US" sz="18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www.statsamerica.org/CityCountyFinder/Default.aspx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>
              <a:buNone/>
            </a:pPr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Fatality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crash is from:</a:t>
            </a:r>
          </a:p>
          <a:p>
            <a:pPr>
              <a:buNone/>
            </a:pPr>
            <a:r>
              <a:rPr lang="en-US" sz="18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</a:t>
            </a:r>
            <a:r>
              <a:rPr lang="en-US" sz="1800" u="sng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://www-fars.nhtsa.dot.gov/Main/index.aspx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3962400"/>
          </a:xfrm>
        </p:spPr>
        <p:txBody>
          <a:bodyPr/>
          <a:lstStyle/>
          <a:p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affects to the number of fatalities such as travel speed, weather state traffic lows and so on. </a:t>
            </a:r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FARS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portal is 2018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fatality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Population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State of </a:t>
            </a:r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Maryland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close to 5.8million, </a:t>
            </a:r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Baltimore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County is around 800 thousand and </a:t>
            </a:r>
            <a:endParaRPr lang="en-US" sz="1800" dirty="0"/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Maryland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Cities near to Washington DC areas population is close to 2 million. </a:t>
            </a:r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Baltimore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DMV-Maryland cities are around 30miles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apart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are all removed if any of the variables are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missing.</a:t>
            </a:r>
            <a:r>
              <a:rPr lang="en-US" sz="1800" dirty="0" smtClean="0"/>
              <a:t>	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Cities by County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362200"/>
            <a:ext cx="5791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states by fatality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2059"/>
            <a:ext cx="7772400" cy="408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Fatality counts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2275" y="2046287"/>
            <a:ext cx="367665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Fatality mapped</a:t>
            </a:r>
            <a:endParaRPr lang="en-US" dirty="0"/>
          </a:p>
        </p:txBody>
      </p:sp>
      <p:pic>
        <p:nvPicPr>
          <p:cNvPr id="4" name="Content Placeholder 3" descr="Capture_FatalAccidents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87229" y="1600200"/>
            <a:ext cx="4426741" cy="4530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Total pedestrian vs. Total person fatality</a:t>
            </a:r>
            <a:br>
              <a:rPr lang="en-US" sz="3200" dirty="0" smtClean="0"/>
            </a:br>
            <a:r>
              <a:rPr lang="en-US" sz="1800" dirty="0" smtClean="0"/>
              <a:t>person also includes drivers ,passengers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2238"/>
            <a:ext cx="7772400" cy="392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yers design template">
  <a:themeElements>
    <a:clrScheme name="Office Theme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 design template</Template>
  <TotalTime>35</TotalTime>
  <Words>239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Layers design template</vt:lpstr>
      <vt:lpstr>City compare  Venues and Car Fatality</vt:lpstr>
      <vt:lpstr>Background</vt:lpstr>
      <vt:lpstr>Datasets</vt:lpstr>
      <vt:lpstr>Data Cleaning </vt:lpstr>
      <vt:lpstr>Total Cities by County</vt:lpstr>
      <vt:lpstr>US states by fatality</vt:lpstr>
      <vt:lpstr>Fatality counts</vt:lpstr>
      <vt:lpstr>Fatality mapped</vt:lpstr>
      <vt:lpstr>Total pedestrian vs. Total person fatality person also includes drivers ,passengers</vt:lpstr>
      <vt:lpstr>Total Fatality vs. major roads</vt:lpstr>
      <vt:lpstr>Pearson correlation between variables</vt:lpstr>
      <vt:lpstr>K 3 clustering – Fatality Data</vt:lpstr>
      <vt:lpstr>K 3 clustering – Venues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compare  Venues and Car Fatality</dc:title>
  <dc:creator>dan abe</dc:creator>
  <cp:lastModifiedBy>dan abe</cp:lastModifiedBy>
  <cp:revision>17</cp:revision>
  <cp:lastPrinted>1601-01-01T00:00:00Z</cp:lastPrinted>
  <dcterms:created xsi:type="dcterms:W3CDTF">2019-12-16T21:22:57Z</dcterms:created>
  <dcterms:modified xsi:type="dcterms:W3CDTF">2019-12-16T22:02:38Z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TC102037771033</vt:lpwstr>
  </property>
</Properties>
</file>