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964-0A33-4959-A41B-285F44E5D85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C321-542C-4FE5-B8DD-D98CDBC6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47" y="980902"/>
            <a:ext cx="5892352" cy="464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886" y="1330343"/>
            <a:ext cx="13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 display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4" y="2192455"/>
            <a:ext cx="127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CAS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042" y="3170475"/>
            <a:ext cx="224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vehicle speed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770" y="3761084"/>
            <a:ext cx="15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speed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244" y="4536359"/>
            <a:ext cx="127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Stopwatch Start/Stop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4029" y="5795503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Stopwatch Reset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1247" y="6118669"/>
            <a:ext cx="345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Anti-bump Lock (not implemented)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7029" y="301819"/>
            <a:ext cx="204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Stopwatch Display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86223" y="1125897"/>
            <a:ext cx="181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of day (pulls system time)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42216" y="3197921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ODO Display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9712" y="2720307"/>
            <a:ext cx="20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ODO zero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39712" y="3615839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 ODO Display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39712" y="4301583"/>
            <a:ext cx="192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 ODO zero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2958" y="133146"/>
            <a:ext cx="259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ODO temporary add offset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23603" y="233504"/>
            <a:ext cx="259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ODO temporary subtract offset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45782" y="6087266"/>
            <a:ext cx="259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 ODO temporary subtract offset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44854" y="6047770"/>
            <a:ext cx="259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 ODO temporary add offset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30299" y="5232933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ODO direction (for when the road was back there)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3231573" y="671151"/>
            <a:ext cx="658783" cy="542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</p:cNvCxnSpPr>
          <p:nvPr/>
        </p:nvCxnSpPr>
        <p:spPr>
          <a:xfrm>
            <a:off x="2444547" y="1515009"/>
            <a:ext cx="1918423" cy="67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 flipV="1">
            <a:off x="2049089" y="4672151"/>
            <a:ext cx="1841267" cy="187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49089" y="2390728"/>
            <a:ext cx="1182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>
            <a:off x="2851701" y="3355141"/>
            <a:ext cx="1612234" cy="457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</p:cNvCxnSpPr>
          <p:nvPr/>
        </p:nvCxnSpPr>
        <p:spPr>
          <a:xfrm>
            <a:off x="2207030" y="3945750"/>
            <a:ext cx="1219589" cy="133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</p:cNvCxnSpPr>
          <p:nvPr/>
        </p:nvCxnSpPr>
        <p:spPr>
          <a:xfrm flipV="1">
            <a:off x="2793076" y="4775391"/>
            <a:ext cx="2669598" cy="1204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4770294" y="5320145"/>
            <a:ext cx="1256433" cy="798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</p:cNvCxnSpPr>
          <p:nvPr/>
        </p:nvCxnSpPr>
        <p:spPr>
          <a:xfrm flipH="1" flipV="1">
            <a:off x="7945928" y="4859525"/>
            <a:ext cx="1584371" cy="696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1"/>
          </p:cNvCxnSpPr>
          <p:nvPr/>
        </p:nvCxnSpPr>
        <p:spPr>
          <a:xfrm flipH="1" flipV="1">
            <a:off x="6206661" y="3671081"/>
            <a:ext cx="2838193" cy="2699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6059374" y="4172312"/>
            <a:ext cx="1784486" cy="1914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1"/>
          </p:cNvCxnSpPr>
          <p:nvPr/>
        </p:nvCxnSpPr>
        <p:spPr>
          <a:xfrm flipH="1" flipV="1">
            <a:off x="8545484" y="4078922"/>
            <a:ext cx="794228" cy="4073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1"/>
          </p:cNvCxnSpPr>
          <p:nvPr/>
        </p:nvCxnSpPr>
        <p:spPr>
          <a:xfrm flipH="1">
            <a:off x="7755775" y="3800505"/>
            <a:ext cx="1583937" cy="10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</p:cNvCxnSpPr>
          <p:nvPr/>
        </p:nvCxnSpPr>
        <p:spPr>
          <a:xfrm flipH="1" flipV="1">
            <a:off x="8420793" y="2506458"/>
            <a:ext cx="918919" cy="398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1"/>
          </p:cNvCxnSpPr>
          <p:nvPr/>
        </p:nvCxnSpPr>
        <p:spPr>
          <a:xfrm flipH="1" flipV="1">
            <a:off x="7658279" y="2693056"/>
            <a:ext cx="1583937" cy="689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1"/>
          </p:cNvCxnSpPr>
          <p:nvPr/>
        </p:nvCxnSpPr>
        <p:spPr>
          <a:xfrm flipH="1">
            <a:off x="6286796" y="556670"/>
            <a:ext cx="1236807" cy="222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</p:cNvCxnSpPr>
          <p:nvPr/>
        </p:nvCxnSpPr>
        <p:spPr>
          <a:xfrm>
            <a:off x="5921036" y="779477"/>
            <a:ext cx="177759" cy="1124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1"/>
          </p:cNvCxnSpPr>
          <p:nvPr/>
        </p:nvCxnSpPr>
        <p:spPr>
          <a:xfrm flipH="1" flipV="1">
            <a:off x="8420793" y="1341490"/>
            <a:ext cx="1165430" cy="246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David</dc:creator>
  <cp:lastModifiedBy>Bell, David</cp:lastModifiedBy>
  <cp:revision>2</cp:revision>
  <dcterms:created xsi:type="dcterms:W3CDTF">2018-11-29T17:15:27Z</dcterms:created>
  <dcterms:modified xsi:type="dcterms:W3CDTF">2018-11-29T17:19:39Z</dcterms:modified>
</cp:coreProperties>
</file>