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CD97-5562-40B0-869B-4738C86C13A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510-EBFE-48F7-8163-F2684E99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CD97-5562-40B0-869B-4738C86C13A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510-EBFE-48F7-8163-F2684E99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CD97-5562-40B0-869B-4738C86C13A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510-EBFE-48F7-8163-F2684E99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CD97-5562-40B0-869B-4738C86C13A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510-EBFE-48F7-8163-F2684E99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4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CD97-5562-40B0-869B-4738C86C13A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510-EBFE-48F7-8163-F2684E99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CD97-5562-40B0-869B-4738C86C13A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510-EBFE-48F7-8163-F2684E99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0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CD97-5562-40B0-869B-4738C86C13A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510-EBFE-48F7-8163-F2684E99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CD97-5562-40B0-869B-4738C86C13A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510-EBFE-48F7-8163-F2684E99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CD97-5562-40B0-869B-4738C86C13A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510-EBFE-48F7-8163-F2684E99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1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CD97-5562-40B0-869B-4738C86C13A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510-EBFE-48F7-8163-F2684E99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1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CD97-5562-40B0-869B-4738C86C13A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0510-EBFE-48F7-8163-F2684E99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2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1CD97-5562-40B0-869B-4738C86C13A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B0510-EBFE-48F7-8163-F2684E99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5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Marketing Pricing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swarm optimization Algorithm</a:t>
            </a:r>
          </a:p>
          <a:p>
            <a:r>
              <a:rPr lang="en-US" dirty="0"/>
              <a:t>-Li Guo</a:t>
            </a:r>
          </a:p>
        </p:txBody>
      </p:sp>
    </p:spTree>
    <p:extLst>
      <p:ext uri="{BB962C8B-B14F-4D97-AF65-F5344CB8AC3E}">
        <p14:creationId xmlns:p14="http://schemas.microsoft.com/office/powerpoint/2010/main" val="354737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Invisible Hand &amp; Game theory: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255" y="2144236"/>
            <a:ext cx="3143250" cy="3571875"/>
          </a:xfrm>
        </p:spPr>
      </p:pic>
      <p:sp>
        <p:nvSpPr>
          <p:cNvPr id="5" name="TextBox 4"/>
          <p:cNvSpPr txBox="1"/>
          <p:nvPr/>
        </p:nvSpPr>
        <p:spPr>
          <a:xfrm>
            <a:off x="982079" y="1902100"/>
            <a:ext cx="65045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invisible hand theory (Adam Smith):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Wealth of 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term to describe </a:t>
            </a:r>
            <a:r>
              <a:rPr lang="en-US" b="1" dirty="0"/>
              <a:t>the unintended social benefits of individual actions.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each consumer can choose freely what to buy and each producer can choose freely what to sell and how to produce it, </a:t>
            </a:r>
            <a:r>
              <a:rPr lang="en-US" b="1" dirty="0"/>
              <a:t>the market will settle on  a production distribution and product prices that are beneficial to all the individual members of a community</a:t>
            </a:r>
            <a:r>
              <a:rPr lang="en-US" dirty="0"/>
              <a:t>, and hence to the overall community. </a:t>
            </a:r>
          </a:p>
        </p:txBody>
      </p:sp>
    </p:spTree>
    <p:extLst>
      <p:ext uri="{BB962C8B-B14F-4D97-AF65-F5344CB8AC3E}">
        <p14:creationId xmlns:p14="http://schemas.microsoft.com/office/powerpoint/2010/main" val="244848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UML with main classes: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35" y="1690688"/>
            <a:ext cx="7402922" cy="4534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3357" y="1414021"/>
            <a:ext cx="41886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swarm of agents (initiate </a:t>
            </a:r>
            <a:r>
              <a:rPr lang="en-US"/>
              <a:t>them with</a:t>
            </a:r>
            <a:r>
              <a:rPr lang="en-US" altLang="zh-CN"/>
              <a:t>in</a:t>
            </a:r>
            <a:r>
              <a:rPr lang="en-US"/>
              <a:t> </a:t>
            </a:r>
            <a:r>
              <a:rPr lang="en-US" dirty="0"/>
              <a:t>desired price range and set a wanted product elasticity)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Initiate the agents and let them execute();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execute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each agent; let them keep check the other agents’ price in a range of 20*20 </a:t>
            </a:r>
            <a:r>
              <a:rPr lang="en-US" dirty="0" err="1"/>
              <a:t>px</a:t>
            </a:r>
            <a:r>
              <a:rPr lang="en-US" dirty="0"/>
              <a:t> and update local best;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Move toward the local best agent’s price accordingly (calculate price velocity);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Quantity if affected passively (calculate quantity based on the quantity-demand elasticity formula);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Meanwhile; update global best-optimum market price;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Paint result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357" y="473909"/>
            <a:ext cx="323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 Code</a:t>
            </a:r>
          </a:p>
        </p:txBody>
      </p:sp>
    </p:spTree>
    <p:extLst>
      <p:ext uri="{BB962C8B-B14F-4D97-AF65-F5344CB8AC3E}">
        <p14:creationId xmlns:p14="http://schemas.microsoft.com/office/powerpoint/2010/main" val="230617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Notice: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Double X-</a:t>
            </a:r>
            <a:r>
              <a:rPr lang="en-US" dirty="0" err="1"/>
              <a:t>qty</a:t>
            </a:r>
            <a:r>
              <a:rPr lang="en-US" dirty="0"/>
              <a:t>: quantity, how much sell will achieve</a:t>
            </a:r>
          </a:p>
          <a:p>
            <a:pPr lvl="1"/>
            <a:r>
              <a:rPr lang="en-US" dirty="0"/>
              <a:t>Double Y-price: how much the seller is pricing its product</a:t>
            </a:r>
          </a:p>
          <a:p>
            <a:pPr lvl="1"/>
            <a:r>
              <a:rPr lang="en-US" dirty="0"/>
              <a:t>Velocity for price: will be decided by sellers; based on </a:t>
            </a:r>
            <a:r>
              <a:rPr lang="en-US" b="1" dirty="0"/>
              <a:t>the Game Theory</a:t>
            </a:r>
          </a:p>
          <a:p>
            <a:pPr lvl="1"/>
            <a:r>
              <a:rPr lang="en-US" dirty="0"/>
              <a:t>Velocity for quantity: </a:t>
            </a:r>
            <a:r>
              <a:rPr lang="en-US" b="1" dirty="0"/>
              <a:t>demand-price elasticity formula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80" y="3718560"/>
            <a:ext cx="3653790" cy="2256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" y="3718560"/>
            <a:ext cx="4022222" cy="26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Fitness Value: Revenue = Price * Quantity of sale;</a:t>
            </a:r>
          </a:p>
          <a:p>
            <a:r>
              <a:rPr lang="en-US" dirty="0" err="1"/>
              <a:t>PBest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local best:  range of 20*20 </a:t>
            </a:r>
            <a:r>
              <a:rPr lang="en-US" dirty="0" err="1"/>
              <a:t>px</a:t>
            </a:r>
            <a:r>
              <a:rPr lang="en-US" dirty="0"/>
              <a:t>; </a:t>
            </a:r>
          </a:p>
          <a:p>
            <a:r>
              <a:rPr lang="en-US" dirty="0" err="1"/>
              <a:t>Gbest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Global best: overall market;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Notice: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40" y="2753360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0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77" y="192582"/>
            <a:ext cx="10515600" cy="1325563"/>
          </a:xfrm>
        </p:spPr>
        <p:txBody>
          <a:bodyPr/>
          <a:lstStyle/>
          <a:p>
            <a:r>
              <a:rPr lang="en-US" b="1" dirty="0"/>
              <a:t>Sample results: </a:t>
            </a:r>
            <a:r>
              <a:rPr lang="en-US" dirty="0"/>
              <a:t>test case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69" y="2677213"/>
            <a:ext cx="4506825" cy="34524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56" y="2651342"/>
            <a:ext cx="4649764" cy="34782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4740" y="2016708"/>
            <a:ext cx="35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52200" y="2016708"/>
            <a:ext cx="35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276071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Sample results: </a:t>
            </a:r>
            <a:r>
              <a:rPr lang="en-US" dirty="0"/>
              <a:t>test case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4740" y="2016708"/>
            <a:ext cx="35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2200" y="2016708"/>
            <a:ext cx="35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4703"/>
            <a:ext cx="4940554" cy="39816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200" y="2614703"/>
            <a:ext cx="5562886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1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Theme</vt:lpstr>
      <vt:lpstr>Marketing Pricing Simulation</vt:lpstr>
      <vt:lpstr>Invisible Hand &amp; Game theory:</vt:lpstr>
      <vt:lpstr>UML with main classes:</vt:lpstr>
      <vt:lpstr>Points to Notice:</vt:lpstr>
      <vt:lpstr>Points to Notice:</vt:lpstr>
      <vt:lpstr>Sample results: test case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Pricing Simulation</dc:title>
  <dc:creator>Li Guo</dc:creator>
  <cp:lastModifiedBy>Li Guo</cp:lastModifiedBy>
  <cp:revision>14</cp:revision>
  <dcterms:created xsi:type="dcterms:W3CDTF">2017-04-28T13:44:16Z</dcterms:created>
  <dcterms:modified xsi:type="dcterms:W3CDTF">2017-04-29T14:15:44Z</dcterms:modified>
</cp:coreProperties>
</file>