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1" d="100"/>
          <a:sy n="101" d="100"/>
        </p:scale>
        <p:origin x="65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10.png"/><Relationship Id="rId7" Type="http://schemas.openxmlformats.org/officeDocument/2006/relationships/image" Target="../media/image6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4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2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20.png"/><Relationship Id="rId2" Type="http://schemas.openxmlformats.org/officeDocument/2006/relationships/image" Target="../media/image28.png"/><Relationship Id="rId16" Type="http://schemas.openxmlformats.org/officeDocument/2006/relationships/image" Target="../media/image41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0.png"/><Relationship Id="rId10" Type="http://schemas.openxmlformats.org/officeDocument/2006/relationships/image" Target="../media/image36.png"/><Relationship Id="rId19" Type="http://schemas.openxmlformats.org/officeDocument/2006/relationships/image" Target="../media/image43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25.png"/><Relationship Id="rId18" Type="http://schemas.openxmlformats.org/officeDocument/2006/relationships/image" Target="../media/image52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24.png"/><Relationship Id="rId17" Type="http://schemas.openxmlformats.org/officeDocument/2006/relationships/image" Target="../media/image51.png"/><Relationship Id="rId2" Type="http://schemas.openxmlformats.org/officeDocument/2006/relationships/image" Target="../media/image45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7.png"/><Relationship Id="rId5" Type="http://schemas.openxmlformats.org/officeDocument/2006/relationships/image" Target="../media/image31.png"/><Relationship Id="rId15" Type="http://schemas.openxmlformats.org/officeDocument/2006/relationships/image" Target="../media/image49.png"/><Relationship Id="rId10" Type="http://schemas.openxmlformats.org/officeDocument/2006/relationships/image" Target="../media/image46.png"/><Relationship Id="rId19" Type="http://schemas.openxmlformats.org/officeDocument/2006/relationships/image" Target="../media/image53.png"/><Relationship Id="rId4" Type="http://schemas.openxmlformats.org/officeDocument/2006/relationships/image" Target="../media/image30.png"/><Relationship Id="rId9" Type="http://schemas.openxmlformats.org/officeDocument/2006/relationships/image" Target="../media/image18.png"/><Relationship Id="rId1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56.png"/><Relationship Id="rId18" Type="http://schemas.openxmlformats.org/officeDocument/2006/relationships/image" Target="../media/image25.png"/><Relationship Id="rId3" Type="http://schemas.openxmlformats.org/officeDocument/2006/relationships/image" Target="../media/image29.png"/><Relationship Id="rId21" Type="http://schemas.openxmlformats.org/officeDocument/2006/relationships/image" Target="../media/image61.png"/><Relationship Id="rId7" Type="http://schemas.openxmlformats.org/officeDocument/2006/relationships/image" Target="../media/image33.png"/><Relationship Id="rId12" Type="http://schemas.openxmlformats.org/officeDocument/2006/relationships/image" Target="../media/image40.png"/><Relationship Id="rId17" Type="http://schemas.openxmlformats.org/officeDocument/2006/relationships/image" Target="../media/image24.png"/><Relationship Id="rId25" Type="http://schemas.openxmlformats.org/officeDocument/2006/relationships/image" Target="../media/image65.png"/><Relationship Id="rId2" Type="http://schemas.openxmlformats.org/officeDocument/2006/relationships/image" Target="../media/image45.png"/><Relationship Id="rId16" Type="http://schemas.openxmlformats.org/officeDocument/2006/relationships/image" Target="../media/image47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55.png"/><Relationship Id="rId24" Type="http://schemas.openxmlformats.org/officeDocument/2006/relationships/image" Target="../media/image64.png"/><Relationship Id="rId5" Type="http://schemas.openxmlformats.org/officeDocument/2006/relationships/image" Target="../media/image31.png"/><Relationship Id="rId15" Type="http://schemas.openxmlformats.org/officeDocument/2006/relationships/image" Target="../media/image58.png"/><Relationship Id="rId23" Type="http://schemas.openxmlformats.org/officeDocument/2006/relationships/image" Target="../media/image63.png"/><Relationship Id="rId10" Type="http://schemas.openxmlformats.org/officeDocument/2006/relationships/image" Target="../media/image46.png"/><Relationship Id="rId19" Type="http://schemas.openxmlformats.org/officeDocument/2006/relationships/image" Target="../media/image59.png"/><Relationship Id="rId4" Type="http://schemas.openxmlformats.org/officeDocument/2006/relationships/image" Target="../media/image30.png"/><Relationship Id="rId9" Type="http://schemas.openxmlformats.org/officeDocument/2006/relationships/image" Target="../media/image18.png"/><Relationship Id="rId14" Type="http://schemas.openxmlformats.org/officeDocument/2006/relationships/image" Target="../media/image57.png"/><Relationship Id="rId22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2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7.png"/><Relationship Id="rId5" Type="http://schemas.openxmlformats.org/officeDocument/2006/relationships/image" Target="../media/image31.png"/><Relationship Id="rId10" Type="http://schemas.openxmlformats.org/officeDocument/2006/relationships/image" Target="../media/image66.png"/><Relationship Id="rId4" Type="http://schemas.openxmlformats.org/officeDocument/2006/relationships/image" Target="../media/image30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2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68.png"/><Relationship Id="rId5" Type="http://schemas.openxmlformats.org/officeDocument/2006/relationships/image" Target="../media/image31.png"/><Relationship Id="rId10" Type="http://schemas.openxmlformats.org/officeDocument/2006/relationships/image" Target="../media/image18.png"/><Relationship Id="rId4" Type="http://schemas.openxmlformats.org/officeDocument/2006/relationships/image" Target="../media/image30.png"/><Relationship Id="rId9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22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7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70.png"/><Relationship Id="rId5" Type="http://schemas.openxmlformats.org/officeDocument/2006/relationships/image" Target="../media/image31.png"/><Relationship Id="rId15" Type="http://schemas.openxmlformats.org/officeDocument/2006/relationships/image" Target="../media/image73.png"/><Relationship Id="rId10" Type="http://schemas.openxmlformats.org/officeDocument/2006/relationships/image" Target="../media/image69.png"/><Relationship Id="rId4" Type="http://schemas.openxmlformats.org/officeDocument/2006/relationships/image" Target="../media/image30.png"/><Relationship Id="rId9" Type="http://schemas.openxmlformats.org/officeDocument/2006/relationships/image" Target="../media/image18.png"/><Relationship Id="rId14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75.png"/><Relationship Id="rId4" Type="http://schemas.openxmlformats.org/officeDocument/2006/relationships/image" Target="../media/image30.png"/><Relationship Id="rId9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92900" y="-2667000"/>
            <a:ext cx="31661100" cy="15963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900" y="1320800"/>
            <a:ext cx="15836900" cy="79756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134100" y="-1257300"/>
            <a:ext cx="30543500" cy="13766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1300" y="2184400"/>
            <a:ext cx="15278100" cy="68834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5900" y="1485900"/>
            <a:ext cx="609600" cy="609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8300" y="1638300"/>
            <a:ext cx="304800" cy="3048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92500" y="1485900"/>
            <a:ext cx="609600" cy="6096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44900" y="1638300"/>
            <a:ext cx="304800" cy="3048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800100" y="7200900"/>
            <a:ext cx="19888200" cy="1435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78300" y="7556500"/>
            <a:ext cx="9944100" cy="7112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94000" y="7912100"/>
            <a:ext cx="635000" cy="6350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735300" y="8077200"/>
            <a:ext cx="190500" cy="3048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29200" y="7607300"/>
            <a:ext cx="8267700" cy="7493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93900" y="3429000"/>
            <a:ext cx="13792200" cy="3721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26400" y="5765800"/>
            <a:ext cx="2349500" cy="8509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05300" y="6743700"/>
            <a:ext cx="8534400" cy="901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92900" y="-2667000"/>
            <a:ext cx="31661100" cy="15963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900" y="1320800"/>
            <a:ext cx="15836900" cy="79756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134100" y="-1257300"/>
            <a:ext cx="30543500" cy="13766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1300" y="2184400"/>
            <a:ext cx="15278100" cy="68834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5900" y="1485900"/>
            <a:ext cx="609600" cy="609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8300" y="1638300"/>
            <a:ext cx="304800" cy="3048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92500" y="1485900"/>
            <a:ext cx="609600" cy="6096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44900" y="1638300"/>
            <a:ext cx="304800" cy="304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4800" y="2095500"/>
            <a:ext cx="7670800" cy="28575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28676200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0000" y="4991100"/>
            <a:ext cx="5588000" cy="127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50000" y="4330700"/>
            <a:ext cx="787400" cy="5080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32500" y="4203700"/>
            <a:ext cx="5524500" cy="939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26200" y="4279900"/>
            <a:ext cx="711200" cy="685800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2147483647" y="2147483647"/>
            <a:ext cx="2147483647" cy="228676200"/>
            <a:chOff x="0" y="0"/>
            <a:chExt cx="0" cy="0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0000" y="8572500"/>
            <a:ext cx="5588000" cy="127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50000" y="7912100"/>
            <a:ext cx="787400" cy="5080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99200" y="7785100"/>
            <a:ext cx="5308600" cy="9398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51600" y="7861300"/>
            <a:ext cx="698500" cy="6858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28676200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0000" y="6197600"/>
            <a:ext cx="5588000" cy="127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50000" y="5549900"/>
            <a:ext cx="787400" cy="5080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32500" y="5422900"/>
            <a:ext cx="5486400" cy="9398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51600" y="5499100"/>
            <a:ext cx="711200" cy="6858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855200" y="5829300"/>
            <a:ext cx="711200" cy="685800"/>
          </a:xfrm>
          <a:prstGeom prst="rect">
            <a:avLst/>
          </a:prstGeom>
        </p:spPr>
      </p:pic>
      <p:grpSp>
        <p:nvGrpSpPr>
          <p:cNvPr id="32" name="Group 32"/>
          <p:cNvGrpSpPr/>
          <p:nvPr/>
        </p:nvGrpSpPr>
        <p:grpSpPr>
          <a:xfrm>
            <a:off x="2147483647" y="2147483647"/>
            <a:ext cx="2147483647" cy="228676200"/>
            <a:chOff x="0" y="0"/>
            <a:chExt cx="0" cy="0"/>
          </a:xfrm>
        </p:grpSpPr>
      </p:grpSp>
      <p:pic>
        <p:nvPicPr>
          <p:cNvPr id="33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0000" y="7429500"/>
            <a:ext cx="5588000" cy="127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50000" y="6781800"/>
            <a:ext cx="787400" cy="5080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032500" y="6654800"/>
            <a:ext cx="5499100" cy="9398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451600" y="6731000"/>
            <a:ext cx="698500" cy="685800"/>
          </a:xfrm>
          <a:prstGeom prst="rect">
            <a:avLst/>
          </a:prstGeom>
        </p:spPr>
      </p:pic>
      <p:grpSp>
        <p:nvGrpSpPr>
          <p:cNvPr id="37" name="Group 3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8" name="Picture 3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5494000" y="7912100"/>
            <a:ext cx="635000" cy="6350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5735300" y="8077200"/>
            <a:ext cx="1905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28000" y="-4038600"/>
            <a:ext cx="34556700" cy="18465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518400" y="-2540000"/>
            <a:ext cx="33337500" cy="16141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400" y="787400"/>
            <a:ext cx="660400" cy="660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40200" y="787400"/>
            <a:ext cx="660400" cy="660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711200" y="304800"/>
            <a:ext cx="12763500" cy="11341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76500" y="3149600"/>
            <a:ext cx="6375400" cy="56769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38226600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50600" y="5207000"/>
            <a:ext cx="3479800" cy="127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48729500"/>
            <a:chOff x="0" y="0"/>
            <a:chExt cx="0" cy="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24300" y="5130800"/>
            <a:ext cx="3632200" cy="127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60800" y="3454400"/>
            <a:ext cx="3225800" cy="1104900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1100" y="304800"/>
            <a:ext cx="12763500" cy="11341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48800" y="3149600"/>
            <a:ext cx="6375400" cy="56769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68500" y="2235200"/>
            <a:ext cx="787400" cy="508000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38700" y="4673600"/>
            <a:ext cx="1651000" cy="30861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33700" y="2146300"/>
            <a:ext cx="1651000" cy="13970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44700" y="2184400"/>
            <a:ext cx="711200" cy="6858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34700" y="3492500"/>
            <a:ext cx="3086100" cy="11049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956800" y="4686300"/>
            <a:ext cx="5613400" cy="37084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327400" y="8026400"/>
            <a:ext cx="4813300" cy="673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8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28000" y="-4038600"/>
            <a:ext cx="34556700" cy="18465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518400" y="-2540000"/>
            <a:ext cx="33337500" cy="16141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400" y="787400"/>
            <a:ext cx="660400" cy="660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40200" y="787400"/>
            <a:ext cx="660400" cy="660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52600" y="2222500"/>
            <a:ext cx="787400" cy="508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78100" y="3098800"/>
            <a:ext cx="13144500" cy="61849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17800" y="2133600"/>
            <a:ext cx="1651000" cy="13970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54200" y="2171700"/>
            <a:ext cx="711200" cy="6858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57800" y="2501900"/>
            <a:ext cx="711200" cy="685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94500" y="2286000"/>
            <a:ext cx="4229100" cy="1016000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42000" y="4064000"/>
            <a:ext cx="7023100" cy="40132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28000" y="8229600"/>
            <a:ext cx="1943100" cy="8636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312400" y="8470900"/>
            <a:ext cx="1778000" cy="3937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18500" y="8280400"/>
            <a:ext cx="1790700" cy="927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86600" y="3048000"/>
            <a:ext cx="4191000" cy="15113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090400" y="8077200"/>
            <a:ext cx="3644900" cy="139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8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28000" y="-4038600"/>
            <a:ext cx="34556700" cy="18465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378700" y="-2565400"/>
            <a:ext cx="33337500" cy="16141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" y="1473200"/>
            <a:ext cx="16662400" cy="8064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400" y="787400"/>
            <a:ext cx="660400" cy="660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40200" y="787400"/>
            <a:ext cx="660400" cy="660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52600" y="2222500"/>
            <a:ext cx="787400" cy="508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78100" y="3098800"/>
            <a:ext cx="13144500" cy="61849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32200" y="3365500"/>
            <a:ext cx="11023600" cy="56642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11600" y="6807200"/>
            <a:ext cx="977900" cy="18415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-9180000">
            <a:off x="2603500" y="7035800"/>
            <a:ext cx="990600" cy="3937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8580000">
            <a:off x="2578100" y="3987800"/>
            <a:ext cx="1041400" cy="3429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-2460000">
            <a:off x="14681200" y="5727700"/>
            <a:ext cx="1308100" cy="3302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17800" y="2133600"/>
            <a:ext cx="1651000" cy="13970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854200" y="2171700"/>
            <a:ext cx="711200" cy="6858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57800" y="2501900"/>
            <a:ext cx="711200" cy="6858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29400" y="2362200"/>
            <a:ext cx="4394200" cy="10160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531600" y="8229600"/>
            <a:ext cx="3543300" cy="11049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76300" y="6286500"/>
            <a:ext cx="2260600" cy="12065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52500" y="4470400"/>
            <a:ext cx="2413000" cy="8255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337300" y="4699000"/>
            <a:ext cx="8902700" cy="49403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5367000" y="4457700"/>
            <a:ext cx="2590800" cy="12065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606800" y="3340100"/>
            <a:ext cx="21209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8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28000" y="-4038600"/>
            <a:ext cx="34556700" cy="18465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518400" y="-2540000"/>
            <a:ext cx="33337500" cy="16141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400" y="787400"/>
            <a:ext cx="660400" cy="660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40200" y="787400"/>
            <a:ext cx="660400" cy="660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52600" y="2222500"/>
            <a:ext cx="787400" cy="508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044700" y="-76200"/>
            <a:ext cx="22364700" cy="122809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17800" y="2133600"/>
            <a:ext cx="1651000" cy="13970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54200" y="2171700"/>
            <a:ext cx="7112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28000" y="-4038600"/>
            <a:ext cx="34556700" cy="18465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518400" y="-2540000"/>
            <a:ext cx="33337500" cy="16141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400" y="787400"/>
            <a:ext cx="660400" cy="660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40200" y="787400"/>
            <a:ext cx="660400" cy="660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7700" y="1689100"/>
            <a:ext cx="4495800" cy="78613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1600" y="1917700"/>
            <a:ext cx="787400" cy="5080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36800" y="1816100"/>
            <a:ext cx="2806700" cy="13970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73200" y="1866900"/>
            <a:ext cx="6985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28000" y="-4038600"/>
            <a:ext cx="34556700" cy="18465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518400" y="-2540000"/>
            <a:ext cx="33337500" cy="16141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400" y="787400"/>
            <a:ext cx="660400" cy="660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40200" y="787400"/>
            <a:ext cx="660400" cy="660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2300" y="2133600"/>
            <a:ext cx="787400" cy="508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69200" y="1485900"/>
            <a:ext cx="12598400" cy="78105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33600" y="609600"/>
            <a:ext cx="16179800" cy="113030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32100" y="2006600"/>
            <a:ext cx="2324100" cy="9398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93900" y="2082800"/>
            <a:ext cx="698500" cy="685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26000" y="2705100"/>
            <a:ext cx="2336800" cy="7366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068300" y="2705100"/>
            <a:ext cx="1765300" cy="736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28000" y="-4038600"/>
            <a:ext cx="34556700" cy="18465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518400" y="-2540000"/>
            <a:ext cx="33337500" cy="16141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400" y="787400"/>
            <a:ext cx="660400" cy="660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40200" y="787400"/>
            <a:ext cx="660400" cy="660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66900" y="3860800"/>
            <a:ext cx="13919200" cy="4064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312900" y="4826000"/>
            <a:ext cx="139700" cy="139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2006-08-16T00:00:00Z</dcterms:created>
  <dcterms:modified xsi:type="dcterms:W3CDTF">2024-10-14T05:57:34Z</dcterms:modified>
</cp:coreProperties>
</file>