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4636D-DBD6-433A-B0DC-ABE8C6E8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9D0494-CC26-40D9-B2D8-257405644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898F50-A2A2-443A-9C19-2E1A5ADE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A07CD-C048-4F55-86AE-7C3D6914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DE3C1-9797-4A20-A739-BB0EC6B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02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B8DAE-2706-4775-A569-63944B0E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B6523C-AFC0-46C8-9721-D4C0D0209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D017E-45D3-4DFF-B959-684016C9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B129AE-3CFE-48F3-8D6C-BD0C5F0B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1647F-0054-4F87-80E4-6BD152A1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19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957789-3D1A-4EDC-8D81-C919F170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FBC52-43A1-436C-A3B8-29890C472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6E7A3-2FE2-4D29-B379-44AFB725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E812F-E344-4907-98A9-D5829652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716F82-0286-4E64-9FE5-76BD3007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41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BD3E3-E2C3-4EAC-B4C9-271E270B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C76DF-0E1E-4C23-A5EE-BD123363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7B098-34E9-42A2-BB53-313C485E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83138-8C07-4739-BF77-EAA0F40B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9FDD2-4306-4A77-AB10-05FEF117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53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FC2E7-9EA9-41CD-AF01-59896B99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E98B8-1138-4E35-A6A8-45E1974E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38585-AB27-400F-B708-6CCBA72E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06FB2-A634-4D96-BC4E-61E0C404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54151-190E-40A0-AA1C-D8A015F4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74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1A938-A4DA-4AC0-899D-9E1BCE7F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2ED82-E183-4275-840D-D567214E9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A0E6BE-6E5B-4389-AFCE-0BF18C1F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03B461-3028-4826-AC10-0B6D68DC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71FC0D-FA07-43E6-ADC7-76145FA1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65630A-9AD2-4048-BE3F-705DA33B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2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85049-BC24-4D17-A03A-8C957781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7093FA-0A72-443C-A62F-51ACD199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AF830-F056-4DEC-A411-C180D2FB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49CC90-C94D-4B8A-977B-4569F0ED0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4B076C-18E9-472B-8B57-37ABB440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249F29-B798-475E-84C0-EF408F1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C5F395-E899-4689-8ECE-7888FB17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08BB4B-E5F9-40C9-A558-96AD4B17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2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5ED8C-21D9-4EF6-B778-45470D49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88045-C28F-4BE1-A899-7DF6F83D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6DC1E2-2F66-44C6-85A2-D4DFD322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CDD98-70B5-4D11-8012-B524E891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66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70AC3D-5C18-481B-ADDD-DB9E27B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B0F431-9B59-4C50-9414-9FD54FB4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0E0FE6-479F-4BE0-8492-243CDDD4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7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B99A-3918-40AE-8E42-CE0BBE30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ECF1E-6C52-423A-A828-9D7A3A81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1A2CD-B147-42D2-B52A-53FA107D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05EB81-22E5-49E9-A26A-F53E25D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6B811B-7691-4B32-8FE9-537031D4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0C155-A628-4CA3-9569-C75F9DE0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81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1D92A-EA83-4E0B-AC6F-4C335805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81FA08-8A23-47C0-B532-F1B256443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C07E8C-4864-46E2-85E9-913DD637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5EF47-52F4-4BBF-9D10-FCDF11F0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89DE34-6DFC-402F-B0FD-99116490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4539CA-53B0-483C-806F-54BFA1F9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E6B4D2-8B84-4632-859D-F820DBE6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25C85E-169B-4CA5-B2B5-9E02AB4C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BF3F5-0260-4060-A7C0-727A758C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5CD93-48A5-4BBD-8878-F298E3060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2DDCF-01D4-4839-A1C5-DEC8B326D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1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A05DA-9F8E-4A9A-8075-21B3ADFAC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DUNGEON ADVENTURER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BE55BC-BF07-4D76-B0CC-3D374434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4336"/>
            <a:ext cx="9144000" cy="1655762"/>
          </a:xfrm>
        </p:spPr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BINDER &amp; KLINAR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E7E7A0-47E8-4F9B-9812-6C60177C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96" y="1803748"/>
            <a:ext cx="366485" cy="6943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209" y="3429000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41" y="3429000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4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09" y="3429000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41" y="3429000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  <p:sp>
        <p:nvSpPr>
          <p:cNvPr id="34" name="Titel 33">
            <a:extLst>
              <a:ext uri="{FF2B5EF4-FFF2-40B4-BE49-F238E27FC236}">
                <a16:creationId xmlns:a16="http://schemas.microsoft.com/office/drawing/2014/main" id="{A2038360-AA52-41DA-BC30-56B2639F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SPIELPRINZIP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37C8D8BF-9785-4272-8918-EA17F43E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2D JUMP AND RUN</a:t>
            </a:r>
          </a:p>
          <a:p>
            <a:r>
              <a:rPr lang="de-DE" dirty="0">
                <a:latin typeface="04b11" panose="00000400000000000000" pitchFamily="2" charset="0"/>
              </a:rPr>
              <a:t>MAP IST GEGNER</a:t>
            </a:r>
          </a:p>
        </p:txBody>
      </p:sp>
    </p:spTree>
    <p:extLst>
      <p:ext uri="{BB962C8B-B14F-4D97-AF65-F5344CB8AC3E}">
        <p14:creationId xmlns:p14="http://schemas.microsoft.com/office/powerpoint/2010/main" val="247973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09" y="3429000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41" y="3429000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  <p:sp>
        <p:nvSpPr>
          <p:cNvPr id="34" name="Titel 33">
            <a:extLst>
              <a:ext uri="{FF2B5EF4-FFF2-40B4-BE49-F238E27FC236}">
                <a16:creationId xmlns:a16="http://schemas.microsoft.com/office/drawing/2014/main" id="{A2038360-AA52-41DA-BC30-56B2639F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FEATURES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37C8D8BF-9785-4272-8918-EA17F43E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Quelle</a:t>
            </a:r>
          </a:p>
          <a:p>
            <a:r>
              <a:rPr lang="de-DE" dirty="0">
                <a:latin typeface="04b11" panose="00000400000000000000" pitchFamily="2" charset="0"/>
              </a:rPr>
              <a:t>Tool mit dem sie gemacht wurden</a:t>
            </a:r>
          </a:p>
        </p:txBody>
      </p:sp>
    </p:spTree>
    <p:extLst>
      <p:ext uri="{BB962C8B-B14F-4D97-AF65-F5344CB8AC3E}">
        <p14:creationId xmlns:p14="http://schemas.microsoft.com/office/powerpoint/2010/main" val="4766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09" y="3429000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41" y="3429000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  <p:sp>
        <p:nvSpPr>
          <p:cNvPr id="34" name="Titel 33">
            <a:extLst>
              <a:ext uri="{FF2B5EF4-FFF2-40B4-BE49-F238E27FC236}">
                <a16:creationId xmlns:a16="http://schemas.microsoft.com/office/drawing/2014/main" id="{A2038360-AA52-41DA-BC30-56B2639F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ASSETS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37C8D8BF-9785-4272-8918-EA17F43E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Quelle</a:t>
            </a:r>
          </a:p>
          <a:p>
            <a:r>
              <a:rPr lang="de-DE" dirty="0">
                <a:latin typeface="04b11" panose="00000400000000000000" pitchFamily="2" charset="0"/>
              </a:rPr>
              <a:t>Tool mit dem sie gemacht wurden</a:t>
            </a:r>
          </a:p>
        </p:txBody>
      </p:sp>
    </p:spTree>
    <p:extLst>
      <p:ext uri="{BB962C8B-B14F-4D97-AF65-F5344CB8AC3E}">
        <p14:creationId xmlns:p14="http://schemas.microsoft.com/office/powerpoint/2010/main" val="13922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528" y="4489314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10" y="4489314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  <p:sp>
        <p:nvSpPr>
          <p:cNvPr id="34" name="Titel 33">
            <a:extLst>
              <a:ext uri="{FF2B5EF4-FFF2-40B4-BE49-F238E27FC236}">
                <a16:creationId xmlns:a16="http://schemas.microsoft.com/office/drawing/2014/main" id="{A2038360-AA52-41DA-BC30-56B2639F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ASSETS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37C8D8BF-9785-4272-8918-EA17F43E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piskelapp.com</a:t>
            </a:r>
          </a:p>
          <a:p>
            <a:r>
              <a:rPr lang="de-DE" dirty="0">
                <a:latin typeface="04b11" panose="00000400000000000000" pitchFamily="2" charset="0"/>
              </a:rPr>
              <a:t>opengameart.org</a:t>
            </a:r>
          </a:p>
          <a:p>
            <a:r>
              <a:rPr lang="de-DE" dirty="0">
                <a:latin typeface="04b11" panose="00000400000000000000" pitchFamily="2" charset="0"/>
              </a:rPr>
              <a:t>jesse-m.itch.io</a:t>
            </a:r>
          </a:p>
        </p:txBody>
      </p:sp>
    </p:spTree>
    <p:extLst>
      <p:ext uri="{BB962C8B-B14F-4D97-AF65-F5344CB8AC3E}">
        <p14:creationId xmlns:p14="http://schemas.microsoft.com/office/powerpoint/2010/main" val="105428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A05DA-9F8E-4A9A-8075-21B3ADFAC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GAME OVER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BE55BC-BF07-4D76-B0CC-3D374434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4336"/>
            <a:ext cx="9144000" cy="1655762"/>
          </a:xfrm>
        </p:spPr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BINDER &amp; KLINAR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E7E7A0-47E8-4F9B-9812-6C60177C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77" y="4947476"/>
            <a:ext cx="366485" cy="6943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04" y="4127892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36" y="4127892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8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04b11</vt:lpstr>
      <vt:lpstr>Arial</vt:lpstr>
      <vt:lpstr>Calibri</vt:lpstr>
      <vt:lpstr>Calibri Light</vt:lpstr>
      <vt:lpstr>Office</vt:lpstr>
      <vt:lpstr>DUNGEON ADVENTURER</vt:lpstr>
      <vt:lpstr>SPIELPRINZIP</vt:lpstr>
      <vt:lpstr>FEATURES</vt:lpstr>
      <vt:lpstr>ASSETS</vt:lpstr>
      <vt:lpstr>ASSETS</vt:lpstr>
      <vt:lpstr>GAME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Adventurer</dc:title>
  <dc:creator>klinch</dc:creator>
  <cp:lastModifiedBy>klinch</cp:lastModifiedBy>
  <cp:revision>32</cp:revision>
  <dcterms:created xsi:type="dcterms:W3CDTF">2018-01-31T19:53:53Z</dcterms:created>
  <dcterms:modified xsi:type="dcterms:W3CDTF">2018-01-31T20:45:29Z</dcterms:modified>
</cp:coreProperties>
</file>