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4636D-DBD6-433A-B0DC-ABE8C6E8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D0494-CC26-40D9-B2D8-25740564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898F50-A2A2-443A-9C19-2E1A5ADE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A07CD-C048-4F55-86AE-7C3D6914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DE3C1-9797-4A20-A739-BB0EC6B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2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B8DAE-2706-4775-A569-63944B0E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B6523C-AFC0-46C8-9721-D4C0D020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D017E-45D3-4DFF-B959-684016C9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129AE-3CFE-48F3-8D6C-BD0C5F0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1647F-0054-4F87-80E4-6BD152A1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957789-3D1A-4EDC-8D81-C919F170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FBC52-43A1-436C-A3B8-29890C47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6E7A3-2FE2-4D29-B379-44AFB725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E812F-E344-4907-98A9-D582965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716F82-0286-4E64-9FE5-76BD3007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D3E3-E2C3-4EAC-B4C9-271E270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76DF-0E1E-4C23-A5EE-BD123363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7B098-34E9-42A2-BB53-313C485E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83138-8C07-4739-BF77-EAA0F40B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9FDD2-4306-4A77-AB10-05FEF117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3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C2E7-9EA9-41CD-AF01-59896B99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E98B8-1138-4E35-A6A8-45E1974E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38585-AB27-400F-B708-6CCBA72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06FB2-A634-4D96-BC4E-61E0C40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54151-190E-40A0-AA1C-D8A015F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74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A938-A4DA-4AC0-899D-9E1BCE7F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2ED82-E183-4275-840D-D567214E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A0E6BE-6E5B-4389-AFCE-0BF18C1F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3B461-3028-4826-AC10-0B6D68DC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71FC0D-FA07-43E6-ADC7-76145FA1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65630A-9AD2-4048-BE3F-705DA33B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85049-BC24-4D17-A03A-8C95778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7093FA-0A72-443C-A62F-51ACD199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AF830-F056-4DEC-A411-C180D2FB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49CC90-C94D-4B8A-977B-4569F0ED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4B076C-18E9-472B-8B57-37ABB440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49F29-B798-475E-84C0-EF408F1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5F395-E899-4689-8ECE-7888FB1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08BB4B-E5F9-40C9-A558-96AD4B1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5ED8C-21D9-4EF6-B778-45470D4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88045-C28F-4BE1-A899-7DF6F83D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6DC1E2-2F66-44C6-85A2-D4DFD322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CDD98-70B5-4D11-8012-B524E891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70AC3D-5C18-481B-ADDD-DB9E27B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B0F431-9B59-4C50-9414-9FD54FB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0E0FE6-479F-4BE0-8492-243CDDD4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B99A-3918-40AE-8E42-CE0BBE30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ECF1E-6C52-423A-A828-9D7A3A81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1A2CD-B147-42D2-B52A-53FA107D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5EB81-22E5-49E9-A26A-F53E25D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B811B-7691-4B32-8FE9-537031D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0C155-A628-4CA3-9569-C75F9DE0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D92A-EA83-4E0B-AC6F-4C3358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81FA08-8A23-47C0-B532-F1B256443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07E8C-4864-46E2-85E9-913DD637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5EF47-52F4-4BBF-9D10-FCDF11F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9DE34-6DFC-402F-B0FD-99116490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4539CA-53B0-483C-806F-54BFA1F9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E6B4D2-8B84-4632-859D-F820DBE6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25C85E-169B-4CA5-B2B5-9E02AB4C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BF3F5-0260-4060-A7C0-727A758C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5C48-277D-4D4F-ADB4-7EFD69809ACE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5CD93-48A5-4BBD-8878-F298E306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2DDCF-01D4-4839-A1C5-DEC8B326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BA9B-1F3A-4C84-97F6-B5C0DF794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A05DA-9F8E-4A9A-8075-21B3ADFAC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DUNGEON ADVENTURER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E55BC-BF07-4D76-B0CC-3D374434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4336"/>
            <a:ext cx="9144000" cy="1655762"/>
          </a:xfrm>
        </p:spPr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BINDER &amp; KLINAR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E7E7A0-47E8-4F9B-9812-6C60177C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6" y="1803748"/>
            <a:ext cx="366485" cy="6943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09" y="3429000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41" y="3429000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04b11" panose="00000400000000000000" pitchFamily="2" charset="0"/>
              </a:rPr>
              <a:t>Idea</a:t>
            </a:r>
            <a:endParaRPr lang="de-DE" dirty="0">
              <a:latin typeface="04b11" panose="00000400000000000000" pitchFamily="2" charset="0"/>
            </a:endParaRP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2D JUMP n RUN</a:t>
            </a:r>
          </a:p>
          <a:p>
            <a:r>
              <a:rPr lang="de-AT" dirty="0">
                <a:latin typeface="04b11" panose="00000400000000000000" pitchFamily="2" charset="0"/>
              </a:rPr>
              <a:t>MAP = ENEMY</a:t>
            </a:r>
            <a:endParaRPr lang="de-DE" dirty="0">
              <a:latin typeface="04b11" panose="00000400000000000000" pitchFamily="2" charset="0"/>
            </a:endParaRPr>
          </a:p>
          <a:p>
            <a:r>
              <a:rPr lang="de-DE" dirty="0">
                <a:latin typeface="04b11" panose="00000400000000000000" pitchFamily="2" charset="0"/>
              </a:rPr>
              <a:t>FIND THE SECRET ARTIFACT</a:t>
            </a:r>
          </a:p>
          <a:p>
            <a:endParaRPr lang="de-DE" dirty="0">
              <a:latin typeface="04b11" panose="00000400000000000000" pitchFamily="2" charset="0"/>
            </a:endParaRPr>
          </a:p>
          <a:p>
            <a:endParaRPr lang="de-DE" dirty="0">
              <a:latin typeface="04b11" panose="00000400000000000000" pitchFamily="2" charset="0"/>
            </a:endParaRPr>
          </a:p>
          <a:p>
            <a:r>
              <a:rPr lang="de-AT" dirty="0">
                <a:latin typeface="04b11" panose="00000400000000000000" pitchFamily="2" charset="0"/>
              </a:rPr>
              <a:t>C</a:t>
            </a:r>
            <a:r>
              <a:rPr lang="de-DE" dirty="0">
                <a:latin typeface="04b11" panose="00000400000000000000" pitchFamily="2" charset="0"/>
              </a:rPr>
              <a:t>HECKPOINTS</a:t>
            </a:r>
          </a:p>
        </p:txBody>
      </p:sp>
    </p:spTree>
    <p:extLst>
      <p:ext uri="{BB962C8B-B14F-4D97-AF65-F5344CB8AC3E}">
        <p14:creationId xmlns:p14="http://schemas.microsoft.com/office/powerpoint/2010/main" val="247973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28" y="4489314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10" y="4489314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  <p:sp>
        <p:nvSpPr>
          <p:cNvPr id="34" name="Titel 33">
            <a:extLst>
              <a:ext uri="{FF2B5EF4-FFF2-40B4-BE49-F238E27FC236}">
                <a16:creationId xmlns:a16="http://schemas.microsoft.com/office/drawing/2014/main" id="{A2038360-AA52-41DA-BC30-56B2639F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ASSETS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7C8D8BF-9785-4272-8918-EA17F43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piskelapp.com</a:t>
            </a:r>
          </a:p>
          <a:p>
            <a:r>
              <a:rPr lang="de-DE" dirty="0">
                <a:latin typeface="04b11" panose="00000400000000000000" pitchFamily="2" charset="0"/>
              </a:rPr>
              <a:t>opengameart.org</a:t>
            </a:r>
          </a:p>
          <a:p>
            <a:r>
              <a:rPr lang="de-DE" dirty="0">
                <a:latin typeface="04b11" panose="00000400000000000000" pitchFamily="2" charset="0"/>
              </a:rPr>
              <a:t>jesse-m.itch.io</a:t>
            </a:r>
          </a:p>
        </p:txBody>
      </p:sp>
    </p:spTree>
    <p:extLst>
      <p:ext uri="{BB962C8B-B14F-4D97-AF65-F5344CB8AC3E}">
        <p14:creationId xmlns:p14="http://schemas.microsoft.com/office/powerpoint/2010/main" val="10542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A05DA-9F8E-4A9A-8075-21B3ADFAC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GAME OVER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E55BC-BF07-4D76-B0CC-3D374434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4336"/>
            <a:ext cx="9144000" cy="1655762"/>
          </a:xfrm>
        </p:spPr>
        <p:txBody>
          <a:bodyPr/>
          <a:lstStyle/>
          <a:p>
            <a:r>
              <a:rPr lang="de-DE" dirty="0">
                <a:latin typeface="04b11" panose="00000400000000000000" pitchFamily="2" charset="0"/>
              </a:rPr>
              <a:t>BINDER &amp; KLINAR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E7E7A0-47E8-4F9B-9812-6C60177C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77" y="4947476"/>
            <a:ext cx="366485" cy="6943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029B18-298F-4E58-BA66-29E6E29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641"/>
            <a:ext cx="794359" cy="794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21D15E-C289-44A8-AE9F-7A13B354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6063641"/>
            <a:ext cx="794359" cy="7943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18AE0C-A161-495A-B50D-1A5B92646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8" y="6063641"/>
            <a:ext cx="794359" cy="7943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5F7745-69EB-4DF4-8FA5-366469B2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9" y="6063641"/>
            <a:ext cx="794359" cy="7943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8AF21F-72FE-437B-96DA-2CBA87E7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9" y="6063640"/>
            <a:ext cx="794359" cy="7943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91E18E-5EC4-4E9D-A0CB-FC47BD26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8" y="6063641"/>
            <a:ext cx="794359" cy="7943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240CEE-99C6-449B-B26B-45FDFDB1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7" y="6063639"/>
            <a:ext cx="794359" cy="7943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974C70-511D-4174-A979-5368163E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3" y="6063641"/>
            <a:ext cx="794359" cy="7943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FBC29-D24C-46D7-9469-B65BCCB7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99" y="6063641"/>
            <a:ext cx="794359" cy="7943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C56E298-1E77-4C5D-9160-1E3F487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00" y="6063641"/>
            <a:ext cx="794359" cy="7943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4B9701-AE24-474F-9FAB-9E888647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31" y="6063641"/>
            <a:ext cx="794359" cy="7943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95A60B-7773-43F4-82F0-4712891E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2" y="6063641"/>
            <a:ext cx="794359" cy="7943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A21391-D6AB-4C27-A4AC-00ABE58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69" y="6063641"/>
            <a:ext cx="794359" cy="7943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B49D2C-538F-40B4-99EB-E93EB73D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75" y="6063641"/>
            <a:ext cx="794359" cy="7943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9AD33C-38D7-4521-A684-62284F7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2" y="6063636"/>
            <a:ext cx="794359" cy="79435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93CF9C-FE37-422F-AE98-9B808B66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8" y="6063637"/>
            <a:ext cx="794359" cy="7943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0472D00-5E47-4829-B5EF-63B62B83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04" y="4127892"/>
            <a:ext cx="691868" cy="69889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AAC6E2D-B808-43D2-8D3C-D49CB006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6" y="4127892"/>
            <a:ext cx="691868" cy="69889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4184A2B-FD42-4EC9-898B-99914400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73" y="929159"/>
            <a:ext cx="691868" cy="69889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8827366-A08A-4B5E-AFBF-C0A1807D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66" y="924759"/>
            <a:ext cx="691868" cy="69889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802CB70-C7BB-40B4-AE25-99697050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534" y="924759"/>
            <a:ext cx="691868" cy="69889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3AB129A-4757-4C60-86DE-00C7E53C4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29" y="929159"/>
            <a:ext cx="709644" cy="6988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AF01F2-4A89-4016-9A02-C6035E7E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94" y="1122363"/>
            <a:ext cx="504825" cy="495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79D4D4D-3961-4EB3-A341-0A5398F2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69" y="411346"/>
            <a:ext cx="504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04b11</vt:lpstr>
      <vt:lpstr>Arial</vt:lpstr>
      <vt:lpstr>Calibri</vt:lpstr>
      <vt:lpstr>Calibri Light</vt:lpstr>
      <vt:lpstr>Office</vt:lpstr>
      <vt:lpstr>DUNGEON ADVENTURER</vt:lpstr>
      <vt:lpstr>Idea</vt:lpstr>
      <vt:lpstr>ASSETS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Adventurer</dc:title>
  <dc:creator>klinch</dc:creator>
  <cp:lastModifiedBy>David</cp:lastModifiedBy>
  <cp:revision>36</cp:revision>
  <dcterms:created xsi:type="dcterms:W3CDTF">2018-01-31T19:53:53Z</dcterms:created>
  <dcterms:modified xsi:type="dcterms:W3CDTF">2018-02-01T08:40:48Z</dcterms:modified>
</cp:coreProperties>
</file>